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61" y="73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4A9E-B141-4E72-9FD9-EDCDB51AACD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2569-FACB-4AA3-A8E0-6753A537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57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4A9E-B141-4E72-9FD9-EDCDB51AACD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2569-FACB-4AA3-A8E0-6753A537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06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4A9E-B141-4E72-9FD9-EDCDB51AACD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2569-FACB-4AA3-A8E0-6753A537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51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4A9E-B141-4E72-9FD9-EDCDB51AACD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2569-FACB-4AA3-A8E0-6753A537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4A9E-B141-4E72-9FD9-EDCDB51AACD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2569-FACB-4AA3-A8E0-6753A537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756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4A9E-B141-4E72-9FD9-EDCDB51AACD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2569-FACB-4AA3-A8E0-6753A537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5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4A9E-B141-4E72-9FD9-EDCDB51AACD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2569-FACB-4AA3-A8E0-6753A537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841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4A9E-B141-4E72-9FD9-EDCDB51AACD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2569-FACB-4AA3-A8E0-6753A537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5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4A9E-B141-4E72-9FD9-EDCDB51AACD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2569-FACB-4AA3-A8E0-6753A537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31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4A9E-B141-4E72-9FD9-EDCDB51AACD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2569-FACB-4AA3-A8E0-6753A537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02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04A9E-B141-4E72-9FD9-EDCDB51AACD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F2569-FACB-4AA3-A8E0-6753A537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87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04A9E-B141-4E72-9FD9-EDCDB51AACD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F2569-FACB-4AA3-A8E0-6753A537A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03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Franklin Gothic Medium" panose="020B06030201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4762"/>
            <a:ext cx="8229600" cy="1143000"/>
          </a:xfrm>
        </p:spPr>
        <p:txBody>
          <a:bodyPr/>
          <a:lstStyle/>
          <a:p>
            <a:r>
              <a:rPr lang="en-US" sz="7200" dirty="0" smtClean="0"/>
              <a:t>Prewriting</a:t>
            </a:r>
            <a:endParaRPr lang="en-US" sz="7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1276" y="2514600"/>
            <a:ext cx="82296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Franklin Gothic Medium" panose="020B0603020102020204" pitchFamily="34" charset="0"/>
              </a:rPr>
              <a:t>What is your topic? 	   </a:t>
            </a:r>
          </a:p>
          <a:p>
            <a:pPr marL="0" indent="0">
              <a:buNone/>
            </a:pPr>
            <a:r>
              <a:rPr lang="en-US" sz="4000" dirty="0" smtClean="0">
                <a:latin typeface="Franklin Gothic Medium" panose="020B0603020102020204" pitchFamily="34" charset="0"/>
              </a:rPr>
              <a:t>Who is your audience?</a:t>
            </a:r>
          </a:p>
          <a:p>
            <a:pPr marL="0" indent="0">
              <a:buNone/>
            </a:pPr>
            <a:r>
              <a:rPr lang="en-US" sz="4000" dirty="0" smtClean="0">
                <a:latin typeface="Franklin Gothic Medium" panose="020B0603020102020204" pitchFamily="34" charset="0"/>
              </a:rPr>
              <a:t>Think about ideas.</a:t>
            </a:r>
          </a:p>
          <a:p>
            <a:pPr marL="0" indent="0">
              <a:buNone/>
            </a:pPr>
            <a:r>
              <a:rPr lang="en-US" sz="4000" dirty="0" smtClean="0">
                <a:latin typeface="Franklin Gothic Medium" panose="020B0603020102020204" pitchFamily="34" charset="0"/>
              </a:rPr>
              <a:t>Write words.</a:t>
            </a:r>
          </a:p>
          <a:p>
            <a:pPr marL="0" indent="0">
              <a:buNone/>
            </a:pPr>
            <a:r>
              <a:rPr lang="en-US" sz="4000" dirty="0" smtClean="0">
                <a:latin typeface="Franklin Gothic Medium" panose="020B0603020102020204" pitchFamily="34" charset="0"/>
              </a:rPr>
              <a:t>Organize words.</a:t>
            </a:r>
          </a:p>
        </p:txBody>
      </p:sp>
      <p:sp>
        <p:nvSpPr>
          <p:cNvPr id="4" name="10-Point Star 3"/>
          <p:cNvSpPr/>
          <p:nvPr/>
        </p:nvSpPr>
        <p:spPr>
          <a:xfrm>
            <a:off x="457200" y="304800"/>
            <a:ext cx="1981200" cy="1981200"/>
          </a:xfrm>
          <a:prstGeom prst="star10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500" dirty="0" smtClean="0">
                <a:latin typeface="Franklin Gothic Medium" panose="020B0603020102020204" pitchFamily="34" charset="0"/>
              </a:rPr>
              <a:t>1</a:t>
            </a:r>
            <a:endParaRPr lang="en-US" sz="11500" dirty="0">
              <a:latin typeface="Franklin Gothic Medium" panose="020B06030201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 w="38100" cap="rnd" cmpd="thinThick"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562600"/>
            <a:ext cx="16002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599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4762"/>
            <a:ext cx="8229600" cy="1143000"/>
          </a:xfrm>
        </p:spPr>
        <p:txBody>
          <a:bodyPr/>
          <a:lstStyle/>
          <a:p>
            <a:r>
              <a:rPr lang="en-US" sz="7200" dirty="0" smtClean="0"/>
              <a:t>Drafting</a:t>
            </a:r>
            <a:endParaRPr lang="en-US" sz="7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1276" y="2514600"/>
            <a:ext cx="82296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Franklin Gothic Medium" panose="020B0603020102020204" pitchFamily="34" charset="0"/>
              </a:rPr>
              <a:t>Write sentences.</a:t>
            </a:r>
          </a:p>
          <a:p>
            <a:pPr marL="0" indent="0">
              <a:buNone/>
            </a:pPr>
            <a:r>
              <a:rPr lang="en-US" sz="4000" dirty="0" smtClean="0">
                <a:latin typeface="Franklin Gothic Medium" panose="020B0603020102020204" pitchFamily="34" charset="0"/>
              </a:rPr>
              <a:t>Don’t worry about mistakes.</a:t>
            </a:r>
          </a:p>
          <a:p>
            <a:pPr marL="0" indent="0">
              <a:buNone/>
            </a:pPr>
            <a:r>
              <a:rPr lang="en-US" sz="4000" dirty="0" smtClean="0">
                <a:latin typeface="Franklin Gothic Medium" panose="020B0603020102020204" pitchFamily="34" charset="0"/>
              </a:rPr>
              <a:t>Leave space to make changes.</a:t>
            </a:r>
          </a:p>
        </p:txBody>
      </p:sp>
      <p:sp>
        <p:nvSpPr>
          <p:cNvPr id="4" name="10-Point Star 3"/>
          <p:cNvSpPr/>
          <p:nvPr/>
        </p:nvSpPr>
        <p:spPr>
          <a:xfrm>
            <a:off x="457200" y="304800"/>
            <a:ext cx="1981200" cy="1981200"/>
          </a:xfrm>
          <a:prstGeom prst="star10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500" dirty="0" smtClean="0">
                <a:latin typeface="Franklin Gothic Medium" panose="020B0603020102020204" pitchFamily="34" charset="0"/>
              </a:rPr>
              <a:t>2</a:t>
            </a:r>
            <a:endParaRPr lang="en-US" sz="11500" dirty="0">
              <a:latin typeface="Franklin Gothic Medium" panose="020B06030201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 w="38100" cap="rnd" cmpd="thinThick"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562600"/>
            <a:ext cx="16002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0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4762"/>
            <a:ext cx="8229600" cy="1143000"/>
          </a:xfrm>
        </p:spPr>
        <p:txBody>
          <a:bodyPr/>
          <a:lstStyle/>
          <a:p>
            <a:r>
              <a:rPr lang="en-US" sz="7200" dirty="0" smtClean="0"/>
              <a:t>Revising</a:t>
            </a:r>
            <a:endParaRPr lang="en-US" sz="7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1276" y="2514600"/>
            <a:ext cx="82296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Franklin Gothic Medium" panose="020B0603020102020204" pitchFamily="34" charset="0"/>
              </a:rPr>
              <a:t>Add more ideas.</a:t>
            </a:r>
          </a:p>
          <a:p>
            <a:pPr marL="0" indent="0">
              <a:buNone/>
            </a:pPr>
            <a:r>
              <a:rPr lang="en-US" sz="4000" dirty="0" smtClean="0">
                <a:latin typeface="Franklin Gothic Medium" panose="020B0603020102020204" pitchFamily="34" charset="0"/>
              </a:rPr>
              <a:t>Move ideas.</a:t>
            </a:r>
          </a:p>
          <a:p>
            <a:pPr marL="0" indent="0">
              <a:buNone/>
            </a:pPr>
            <a:r>
              <a:rPr lang="en-US" sz="4000" dirty="0" smtClean="0">
                <a:latin typeface="Franklin Gothic Medium" panose="020B0603020102020204" pitchFamily="34" charset="0"/>
              </a:rPr>
              <a:t>Delete ideas about other topics.</a:t>
            </a:r>
          </a:p>
          <a:p>
            <a:pPr marL="0" indent="0">
              <a:buNone/>
            </a:pPr>
            <a:endParaRPr lang="en-US" sz="4000" dirty="0" smtClean="0">
              <a:latin typeface="Franklin Gothic Medium" panose="020B0603020102020204" pitchFamily="34" charset="0"/>
            </a:endParaRPr>
          </a:p>
        </p:txBody>
      </p:sp>
      <p:sp>
        <p:nvSpPr>
          <p:cNvPr id="4" name="10-Point Star 3"/>
          <p:cNvSpPr/>
          <p:nvPr/>
        </p:nvSpPr>
        <p:spPr>
          <a:xfrm>
            <a:off x="457200" y="304800"/>
            <a:ext cx="1981200" cy="1981200"/>
          </a:xfrm>
          <a:prstGeom prst="star10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500" dirty="0" smtClean="0">
                <a:latin typeface="Franklin Gothic Medium" panose="020B0603020102020204" pitchFamily="34" charset="0"/>
              </a:rPr>
              <a:t>3</a:t>
            </a:r>
            <a:endParaRPr lang="en-US" sz="11500" dirty="0">
              <a:latin typeface="Franklin Gothic Medium" panose="020B06030201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 w="38100" cap="rnd" cmpd="thinThick"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562600"/>
            <a:ext cx="16002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291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4762"/>
            <a:ext cx="8229600" cy="1143000"/>
          </a:xfrm>
        </p:spPr>
        <p:txBody>
          <a:bodyPr/>
          <a:lstStyle/>
          <a:p>
            <a:r>
              <a:rPr lang="en-US" sz="7200" dirty="0" smtClean="0"/>
              <a:t>Editing</a:t>
            </a:r>
            <a:endParaRPr lang="en-US" sz="7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1276" y="2514600"/>
            <a:ext cx="82296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Franklin Gothic Medium" panose="020B0603020102020204" pitchFamily="34" charset="0"/>
              </a:rPr>
              <a:t>Check for capital letters.</a:t>
            </a:r>
          </a:p>
          <a:p>
            <a:pPr marL="0" indent="0">
              <a:buNone/>
            </a:pPr>
            <a:r>
              <a:rPr lang="en-US" sz="4000" dirty="0" smtClean="0">
                <a:latin typeface="Franklin Gothic Medium" panose="020B0603020102020204" pitchFamily="34" charset="0"/>
              </a:rPr>
              <a:t>Check for spelling.</a:t>
            </a:r>
          </a:p>
          <a:p>
            <a:pPr marL="0" indent="0">
              <a:buNone/>
            </a:pPr>
            <a:r>
              <a:rPr lang="en-US" sz="4000" dirty="0" smtClean="0">
                <a:latin typeface="Franklin Gothic Medium" panose="020B0603020102020204" pitchFamily="34" charset="0"/>
              </a:rPr>
              <a:t>Check for punctuation.</a:t>
            </a:r>
          </a:p>
          <a:p>
            <a:pPr marL="0" indent="0">
              <a:buNone/>
            </a:pPr>
            <a:r>
              <a:rPr lang="en-US" sz="4000" smtClean="0">
                <a:latin typeface="Franklin Gothic Medium" panose="020B0603020102020204" pitchFamily="34" charset="0"/>
              </a:rPr>
              <a:t>Check for </a:t>
            </a:r>
            <a:r>
              <a:rPr lang="en-US" sz="4000" dirty="0" smtClean="0">
                <a:latin typeface="Franklin Gothic Medium" panose="020B0603020102020204" pitchFamily="34" charset="0"/>
              </a:rPr>
              <a:t>grammar.</a:t>
            </a:r>
          </a:p>
          <a:p>
            <a:pPr marL="0" indent="0">
              <a:buNone/>
            </a:pPr>
            <a:endParaRPr lang="en-US" sz="4000" dirty="0" smtClean="0">
              <a:latin typeface="Franklin Gothic Medium" panose="020B0603020102020204" pitchFamily="34" charset="0"/>
            </a:endParaRPr>
          </a:p>
        </p:txBody>
      </p:sp>
      <p:sp>
        <p:nvSpPr>
          <p:cNvPr id="4" name="10-Point Star 3"/>
          <p:cNvSpPr/>
          <p:nvPr/>
        </p:nvSpPr>
        <p:spPr>
          <a:xfrm>
            <a:off x="457200" y="304800"/>
            <a:ext cx="1981200" cy="1981200"/>
          </a:xfrm>
          <a:prstGeom prst="star10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500" dirty="0">
                <a:latin typeface="Franklin Gothic Medium" panose="020B0603020102020204" pitchFamily="34" charset="0"/>
              </a:rPr>
              <a:t>4</a:t>
            </a:r>
            <a:endParaRPr lang="en-US" sz="11500" dirty="0">
              <a:latin typeface="Franklin Gothic Medium" panose="020B06030201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 w="38100" cap="rnd" cmpd="thinThick"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562600"/>
            <a:ext cx="16002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144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94762"/>
            <a:ext cx="8229600" cy="1143000"/>
          </a:xfrm>
        </p:spPr>
        <p:txBody>
          <a:bodyPr/>
          <a:lstStyle/>
          <a:p>
            <a:r>
              <a:rPr lang="en-US" sz="7200" dirty="0" smtClean="0"/>
              <a:t>Final Copy</a:t>
            </a:r>
            <a:endParaRPr lang="en-US" sz="7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1276" y="2514600"/>
            <a:ext cx="82296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Franklin Gothic Medium" panose="020B0603020102020204" pitchFamily="34" charset="0"/>
              </a:rPr>
              <a:t>Be neat.</a:t>
            </a:r>
          </a:p>
          <a:p>
            <a:pPr marL="0" indent="0">
              <a:buNone/>
            </a:pPr>
            <a:r>
              <a:rPr lang="en-US" sz="4000" dirty="0" smtClean="0">
                <a:latin typeface="Franklin Gothic Medium" panose="020B0603020102020204" pitchFamily="34" charset="0"/>
              </a:rPr>
              <a:t>Type or handwrite carefully. </a:t>
            </a:r>
          </a:p>
          <a:p>
            <a:pPr marL="0" indent="0">
              <a:buNone/>
            </a:pPr>
            <a:endParaRPr lang="en-US" sz="4000" dirty="0" smtClean="0">
              <a:latin typeface="Franklin Gothic Medium" panose="020B0603020102020204" pitchFamily="34" charset="0"/>
            </a:endParaRPr>
          </a:p>
        </p:txBody>
      </p:sp>
      <p:sp>
        <p:nvSpPr>
          <p:cNvPr id="4" name="10-Point Star 3"/>
          <p:cNvSpPr/>
          <p:nvPr/>
        </p:nvSpPr>
        <p:spPr>
          <a:xfrm>
            <a:off x="457200" y="304800"/>
            <a:ext cx="1981200" cy="1981200"/>
          </a:xfrm>
          <a:prstGeom prst="star10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500" dirty="0" smtClean="0">
                <a:latin typeface="Franklin Gothic Medium" panose="020B0603020102020204" pitchFamily="34" charset="0"/>
              </a:rPr>
              <a:t>5</a:t>
            </a:r>
            <a:endParaRPr lang="en-US" sz="11500" dirty="0">
              <a:latin typeface="Franklin Gothic Medium" panose="020B06030201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noFill/>
          <a:ln w="38100" cap="rnd" cmpd="thinThick">
            <a:prstDash val="soli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562600"/>
            <a:ext cx="16002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255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68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Prewriting</vt:lpstr>
      <vt:lpstr>Drafting</vt:lpstr>
      <vt:lpstr>Revising</vt:lpstr>
      <vt:lpstr>Editing</vt:lpstr>
      <vt:lpstr>Final Copy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Prewriting</dc:title>
  <dc:creator>Burgen Young</dc:creator>
  <cp:lastModifiedBy>Burgen Young</cp:lastModifiedBy>
  <cp:revision>5</cp:revision>
  <dcterms:created xsi:type="dcterms:W3CDTF">2015-06-09T17:02:29Z</dcterms:created>
  <dcterms:modified xsi:type="dcterms:W3CDTF">2015-06-09T20:29:57Z</dcterms:modified>
</cp:coreProperties>
</file>