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32684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marL="800100" indent="-342900" rtl="0">
              <a:defRPr>
                <a:solidFill>
                  <a:schemeClr val="lt2"/>
                </a:solidFill>
              </a:defRPr>
            </a:lvl2pPr>
            <a:lvl3pPr marL="1257300" indent="-342900" rtl="0">
              <a:defRPr>
                <a:solidFill>
                  <a:schemeClr val="lt2"/>
                </a:solidFill>
              </a:defRPr>
            </a:lvl3pPr>
            <a:lvl4pPr marL="1657350" indent="-285750" rtl="0">
              <a:defRPr>
                <a:solidFill>
                  <a:schemeClr val="lt2"/>
                </a:solidFill>
              </a:defRPr>
            </a:lvl4pPr>
            <a:lvl5pPr marL="2114550" indent="-285750" rtl="0">
              <a:defRPr sz="1800">
                <a:solidFill>
                  <a:schemeClr val="lt2"/>
                </a:solidFill>
              </a:defRPr>
            </a:lvl5pPr>
            <a:lvl6pPr marL="2571750" indent="-285750" rtl="0">
              <a:defRPr sz="1800">
                <a:solidFill>
                  <a:schemeClr val="lt2"/>
                </a:solidFill>
              </a:defRPr>
            </a:lvl6pPr>
            <a:lvl7pPr marL="3028950" indent="-285750" rtl="0">
              <a:defRPr sz="1800">
                <a:solidFill>
                  <a:schemeClr val="lt2"/>
                </a:solidFill>
              </a:defRPr>
            </a:lvl7pPr>
            <a:lvl8pPr marL="3486150" indent="-285750" rtl="0">
              <a:defRPr sz="1800">
                <a:solidFill>
                  <a:schemeClr val="lt2"/>
                </a:solidFill>
              </a:defRPr>
            </a:lvl8pPr>
            <a:lvl9pPr marL="3943350" indent="-285750"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1pPr>
            <a:lvl2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2pPr>
            <a:lvl3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3pPr>
            <a:lvl4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4pPr>
            <a:lvl5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5pPr>
            <a:lvl6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6pPr>
            <a:lvl7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7pPr>
            <a:lvl8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8pPr>
            <a:lvl9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Time</a:t>
            </a:r>
          </a:p>
          <a:p>
            <a:pPr>
              <a:buNone/>
            </a:pPr>
            <a:r>
              <a:rPr lang="en"/>
              <a:t>Management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Time is finite; use it wisely!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Is there another way I can do this?</a:t>
            </a:r>
          </a:p>
          <a:p>
            <a:pPr lvl="0" rtl="0">
              <a:buNone/>
            </a:pPr>
            <a:r>
              <a:rPr lang="en"/>
              <a:t>Why am I doing things in this sequence?</a:t>
            </a:r>
          </a:p>
          <a:p>
            <a:pPr lvl="0" rtl="0">
              <a:buNone/>
            </a:pPr>
            <a:r>
              <a:rPr lang="en"/>
              <a:t>Why is the room (or my desk) arranged this way?</a:t>
            </a:r>
          </a:p>
          <a:p>
            <a:pPr lvl="0" rtl="0">
              <a:buNone/>
            </a:pPr>
            <a:r>
              <a:rPr lang="en"/>
              <a:t>Is there a place where I seem to work more efficiently?</a:t>
            </a:r>
          </a:p>
          <a:p>
            <a:pPr lvl="0" rtl="0">
              <a:buNone/>
            </a:pPr>
            <a:r>
              <a:rPr lang="en"/>
              <a:t>Is there a time of day when I seem to work more efficiently?</a:t>
            </a:r>
          </a:p>
          <a:p>
            <a:pPr>
              <a:buNone/>
            </a:pPr>
            <a:r>
              <a:rPr lang="en"/>
              <a:t>Try omitting a sub-task that may matter only to you.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Do Things Differently</a:t>
            </a:r>
          </a:p>
          <a:p>
            <a:pPr>
              <a:buNone/>
            </a:pPr>
            <a:r>
              <a:rPr lang="en"/>
              <a:t>Think OUT OF THE BOX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Are there some time-saving functions of your computer you haven't explored?</a:t>
            </a:r>
          </a:p>
          <a:p>
            <a:pPr lvl="0" rtl="0">
              <a:buNone/>
            </a:pPr>
            <a:r>
              <a:rPr lang="en"/>
              <a:t>Could you be using your smart phone to save time?</a:t>
            </a:r>
          </a:p>
          <a:p>
            <a:pPr lvl="0" rtl="0">
              <a:buNone/>
            </a:pPr>
            <a:r>
              <a:rPr lang="en"/>
              <a:t>Do you spend a lot of time trying to figure things out when you could simply </a:t>
            </a:r>
            <a:r>
              <a:rPr lang="en" i="1"/>
              <a:t>read directions?</a:t>
            </a:r>
          </a:p>
          <a:p>
            <a:pPr lvl="0" rtl="0">
              <a:buNone/>
            </a:pPr>
            <a:r>
              <a:rPr lang="en"/>
              <a:t>Sometimes we need to use a little time to learn ways to save a lot of time!</a:t>
            </a:r>
          </a:p>
          <a:p>
            <a:endParaRPr lang="en"/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Are you getting the most mileage out of the tools you have?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Number one tasks are essential.</a:t>
            </a:r>
          </a:p>
          <a:p>
            <a:pPr lvl="0" rtl="0">
              <a:buNone/>
            </a:pPr>
            <a:r>
              <a:rPr lang="en"/>
              <a:t>Do them first.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Number three tasks can wait until tomorrow if necessary, but watch for a chance to get some of these out of the way today.</a:t>
            </a:r>
          </a:p>
          <a:p>
            <a:endParaRPr lang="en"/>
          </a:p>
          <a:p>
            <a:pPr>
              <a:buNone/>
            </a:pPr>
            <a:r>
              <a:rPr lang="en"/>
              <a:t>Number two tasks need to be done today if at all possible.  They should go immediately after number one tasks.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Prioritize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600"/>
              <a:t>Decide how much time number one tasks will take.  Set that time aside first.</a:t>
            </a:r>
          </a:p>
          <a:p>
            <a:endParaRPr lang="en" sz="3600"/>
          </a:p>
          <a:p>
            <a:pPr>
              <a:buNone/>
            </a:pPr>
            <a:r>
              <a:rPr lang="en" sz="3600"/>
              <a:t>Some tasks are better completed during your high energy time of the day.  Take that into consideration as you plan.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Work Time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Set aside brief periods of time for yourself even during the busiest of days.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10 minutes is often enough to get a new burst of energy.  Or reward yourself for a job well done by reading a chapter in a favorite book.</a:t>
            </a:r>
          </a:p>
          <a:p>
            <a:endParaRPr lang="en"/>
          </a:p>
          <a:p>
            <a:pPr>
              <a:buNone/>
            </a:pPr>
            <a:r>
              <a:rPr lang="en"/>
              <a:t>After an especially busy project, take part of a day or even a whole day to refresh yourself.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Relax		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Your brain will not function at its best if your body is lethargic.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Don't </a:t>
            </a:r>
            <a:r>
              <a:rPr lang="en" u="sng"/>
              <a:t>take</a:t>
            </a:r>
            <a:r>
              <a:rPr lang="en"/>
              <a:t> time for exercise.  Let exercise drive your day.  A half hour of regular exercise makes everything seem easier.</a:t>
            </a:r>
          </a:p>
          <a:p>
            <a:endParaRPr lang="en"/>
          </a:p>
          <a:p>
            <a:pPr>
              <a:buNone/>
            </a:pPr>
            <a:r>
              <a:rPr lang="en"/>
              <a:t>Choose an exercise that is enjoyable for you, and your stress level will go down.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Exercise		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Allow time for UFO's (UnForeseen Obstacles).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Every day in a busy person's life includes a few unexpected events that can derail the best of plans.</a:t>
            </a:r>
          </a:p>
          <a:p>
            <a:endParaRPr lang="en"/>
          </a:p>
          <a:p>
            <a:pPr>
              <a:buNone/>
            </a:pPr>
            <a:r>
              <a:rPr lang="en"/>
              <a:t>Be ready to meet these things as if they were expected. 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Flexibility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Some things can be done anywhere anytime.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Carry what you need to make use of time spent waiting or in down time.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Such as:</a:t>
            </a:r>
          </a:p>
          <a:p>
            <a:pPr lvl="0" rtl="0">
              <a:buNone/>
            </a:pPr>
            <a:r>
              <a:rPr lang="en"/>
              <a:t>Books to read</a:t>
            </a:r>
          </a:p>
          <a:p>
            <a:pPr lvl="0" rtl="0">
              <a:buNone/>
            </a:pPr>
            <a:r>
              <a:rPr lang="en"/>
              <a:t>Flash cards to review</a:t>
            </a:r>
          </a:p>
          <a:p>
            <a:pPr>
              <a:buNone/>
            </a:pPr>
            <a:r>
              <a:rPr lang="en"/>
              <a:t>Letters to write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Floating Tasks	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Occasionally a set of circumstances so demanding as to take precedence over any and all regular &amp; expected activities enters every life.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Sometimes these things are expected and allow for planning to set other activities aside.</a:t>
            </a:r>
          </a:p>
          <a:p>
            <a:pPr>
              <a:buNone/>
            </a:pPr>
            <a:r>
              <a:rPr lang="en"/>
              <a:t>Other times they come out of the blue and demand a complete rearrangement of all tasks.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Survival	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Re-prioritize: reconsider what </a:t>
            </a:r>
            <a:r>
              <a:rPr lang="en" i="1"/>
              <a:t>must </a:t>
            </a:r>
            <a:r>
              <a:rPr lang="en"/>
              <a:t> be done today.</a:t>
            </a:r>
          </a:p>
          <a:p>
            <a:pPr lvl="0" rtl="0">
              <a:buNone/>
            </a:pPr>
            <a:r>
              <a:rPr lang="en"/>
              <a:t>Postpone: Move lower level tasks to tomorrow or the following day.</a:t>
            </a:r>
          </a:p>
          <a:p>
            <a:pPr lvl="0" rtl="0">
              <a:buNone/>
            </a:pPr>
            <a:r>
              <a:rPr lang="en"/>
              <a:t>Delegate: Get someone else to lighten your load.</a:t>
            </a:r>
          </a:p>
          <a:p>
            <a:pPr lvl="0" rtl="0">
              <a:buNone/>
            </a:pPr>
            <a:r>
              <a:rPr lang="en"/>
              <a:t>Speed Up: Sacrifice perfection &amp; get the job done.</a:t>
            </a:r>
          </a:p>
          <a:p>
            <a:pPr>
              <a:buNone/>
            </a:pPr>
            <a:r>
              <a:rPr lang="en"/>
              <a:t>Give Up: Even superman occasionally lets something go.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Compromise-</a:t>
            </a:r>
            <a:r>
              <a:rPr lang="en" sz="3000"/>
              <a:t>Learning to compromise can work wonders for your stress level.	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/>
      <vt:lpstr>Time Management</vt:lpstr>
      <vt:lpstr>Prioritize</vt:lpstr>
      <vt:lpstr>Work Time</vt:lpstr>
      <vt:lpstr>Relax  </vt:lpstr>
      <vt:lpstr>Exercise  </vt:lpstr>
      <vt:lpstr>Flexibility</vt:lpstr>
      <vt:lpstr>Floating Tasks </vt:lpstr>
      <vt:lpstr>Survival </vt:lpstr>
      <vt:lpstr>Compromise-Learning to compromise can work wonders for your stress level. </vt:lpstr>
      <vt:lpstr>Do Things Differently Think OUT OF THE BOX</vt:lpstr>
      <vt:lpstr>Are you getting the most mileage out of the tools you have?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Theresa M. Luther</dc:creator>
  <cp:lastModifiedBy>Theresa M. Luther</cp:lastModifiedBy>
  <cp:revision>2</cp:revision>
  <dcterms:modified xsi:type="dcterms:W3CDTF">2012-11-05T18:14:10Z</dcterms:modified>
</cp:coreProperties>
</file>