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D1EB35-3D2D-7549-9AF8-9350101A8F53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103789-9A92-BA40-BFCA-9C8F3AC3D4BE}">
      <dgm:prSet phldrT="[Text]"/>
      <dgm:spPr/>
      <dgm:t>
        <a:bodyPr/>
        <a:lstStyle/>
        <a:p>
          <a:r>
            <a:rPr lang="en-US" dirty="0" smtClean="0"/>
            <a:t>Visual</a:t>
          </a:r>
          <a:endParaRPr lang="en-US" dirty="0"/>
        </a:p>
      </dgm:t>
    </dgm:pt>
    <dgm:pt modelId="{7BE469C4-E578-C540-9EAE-7933DA1035F2}" type="parTrans" cxnId="{5CEE8DAA-0C70-CF4B-BD12-4B5C7D332A22}">
      <dgm:prSet/>
      <dgm:spPr/>
      <dgm:t>
        <a:bodyPr/>
        <a:lstStyle/>
        <a:p>
          <a:endParaRPr lang="en-US"/>
        </a:p>
      </dgm:t>
    </dgm:pt>
    <dgm:pt modelId="{BB349DCF-578D-9449-9F7D-C189D6F8B625}" type="sibTrans" cxnId="{5CEE8DAA-0C70-CF4B-BD12-4B5C7D332A22}">
      <dgm:prSet/>
      <dgm:spPr/>
      <dgm:t>
        <a:bodyPr/>
        <a:lstStyle/>
        <a:p>
          <a:endParaRPr lang="en-US"/>
        </a:p>
      </dgm:t>
    </dgm:pt>
    <dgm:pt modelId="{2CF07EC8-86E1-DC4F-A843-F166AAA0E4DF}">
      <dgm:prSet phldrT="[Text]"/>
      <dgm:spPr/>
      <dgm:t>
        <a:bodyPr/>
        <a:lstStyle/>
        <a:p>
          <a:r>
            <a:rPr lang="en-US" dirty="0" smtClean="0"/>
            <a:t>Pictures</a:t>
          </a:r>
          <a:endParaRPr lang="en-US" dirty="0"/>
        </a:p>
      </dgm:t>
    </dgm:pt>
    <dgm:pt modelId="{C57DAAD9-4906-AA42-80B4-6BC9C53C61B1}" type="parTrans" cxnId="{692E1347-6788-754B-B93E-36E2E2250C99}">
      <dgm:prSet/>
      <dgm:spPr/>
      <dgm:t>
        <a:bodyPr/>
        <a:lstStyle/>
        <a:p>
          <a:endParaRPr lang="en-US"/>
        </a:p>
      </dgm:t>
    </dgm:pt>
    <dgm:pt modelId="{146B143B-336C-C543-B120-39DC286FC588}" type="sibTrans" cxnId="{692E1347-6788-754B-B93E-36E2E2250C99}">
      <dgm:prSet/>
      <dgm:spPr/>
      <dgm:t>
        <a:bodyPr/>
        <a:lstStyle/>
        <a:p>
          <a:endParaRPr lang="en-US"/>
        </a:p>
      </dgm:t>
    </dgm:pt>
    <dgm:pt modelId="{932258DC-5457-404F-AC3A-CE13EAFE34D5}">
      <dgm:prSet phldrT="[Text]"/>
      <dgm:spPr/>
      <dgm:t>
        <a:bodyPr/>
        <a:lstStyle/>
        <a:p>
          <a:r>
            <a:rPr lang="en-US" dirty="0" smtClean="0"/>
            <a:t>Auditory	</a:t>
          </a:r>
          <a:endParaRPr lang="en-US" dirty="0"/>
        </a:p>
      </dgm:t>
    </dgm:pt>
    <dgm:pt modelId="{D848E832-4572-BD44-9419-3641E7D048D5}" type="parTrans" cxnId="{409290A8-2F29-8044-9AFF-2CBFF05F8B83}">
      <dgm:prSet/>
      <dgm:spPr/>
      <dgm:t>
        <a:bodyPr/>
        <a:lstStyle/>
        <a:p>
          <a:endParaRPr lang="en-US"/>
        </a:p>
      </dgm:t>
    </dgm:pt>
    <dgm:pt modelId="{BC9E30B7-E3B9-3C48-AF75-78C119951926}" type="sibTrans" cxnId="{409290A8-2F29-8044-9AFF-2CBFF05F8B83}">
      <dgm:prSet/>
      <dgm:spPr/>
      <dgm:t>
        <a:bodyPr/>
        <a:lstStyle/>
        <a:p>
          <a:endParaRPr lang="en-US"/>
        </a:p>
      </dgm:t>
    </dgm:pt>
    <dgm:pt modelId="{618FE05D-A3F9-CD4B-82C1-2BCF2ECCB590}">
      <dgm:prSet phldrT="[Text]"/>
      <dgm:spPr/>
      <dgm:t>
        <a:bodyPr/>
        <a:lstStyle/>
        <a:p>
          <a:r>
            <a:rPr lang="en-US" dirty="0" smtClean="0"/>
            <a:t>Class Discussion</a:t>
          </a:r>
          <a:endParaRPr lang="en-US" dirty="0"/>
        </a:p>
      </dgm:t>
    </dgm:pt>
    <dgm:pt modelId="{92A4D16B-CFC5-6142-B031-8B82E14B2C65}" type="parTrans" cxnId="{3127FE49-47F1-BA43-9538-2B47C1041BF3}">
      <dgm:prSet/>
      <dgm:spPr/>
      <dgm:t>
        <a:bodyPr/>
        <a:lstStyle/>
        <a:p>
          <a:endParaRPr lang="en-US"/>
        </a:p>
      </dgm:t>
    </dgm:pt>
    <dgm:pt modelId="{F7750FF1-B21E-9445-929E-94FC3D663E19}" type="sibTrans" cxnId="{3127FE49-47F1-BA43-9538-2B47C1041BF3}">
      <dgm:prSet/>
      <dgm:spPr/>
      <dgm:t>
        <a:bodyPr/>
        <a:lstStyle/>
        <a:p>
          <a:endParaRPr lang="en-US"/>
        </a:p>
      </dgm:t>
    </dgm:pt>
    <dgm:pt modelId="{8C85F689-5F03-144A-829A-E66C0A44F63A}">
      <dgm:prSet phldrT="[Text]"/>
      <dgm:spPr/>
      <dgm:t>
        <a:bodyPr/>
        <a:lstStyle/>
        <a:p>
          <a:r>
            <a:rPr lang="en-US" dirty="0" smtClean="0"/>
            <a:t>Reading</a:t>
          </a:r>
          <a:endParaRPr lang="en-US" dirty="0"/>
        </a:p>
      </dgm:t>
    </dgm:pt>
    <dgm:pt modelId="{3C7B81B0-5CD6-8B4A-80CE-FE0A8C0CDD6C}" type="parTrans" cxnId="{289E08B3-9FBB-A746-BFA3-13991C1B5D99}">
      <dgm:prSet/>
      <dgm:spPr/>
      <dgm:t>
        <a:bodyPr/>
        <a:lstStyle/>
        <a:p>
          <a:endParaRPr lang="en-US"/>
        </a:p>
      </dgm:t>
    </dgm:pt>
    <dgm:pt modelId="{C6DBFAE6-D6B0-3541-9706-5D98AD845897}" type="sibTrans" cxnId="{289E08B3-9FBB-A746-BFA3-13991C1B5D99}">
      <dgm:prSet/>
      <dgm:spPr/>
      <dgm:t>
        <a:bodyPr/>
        <a:lstStyle/>
        <a:p>
          <a:endParaRPr lang="en-US"/>
        </a:p>
      </dgm:t>
    </dgm:pt>
    <dgm:pt modelId="{9F89A2D2-6914-3445-84BD-55281D4E8AE2}">
      <dgm:prSet phldrT="[Text]"/>
      <dgm:spPr/>
      <dgm:t>
        <a:bodyPr/>
        <a:lstStyle/>
        <a:p>
          <a:r>
            <a:rPr lang="en-US" dirty="0" smtClean="0"/>
            <a:t>Text book</a:t>
          </a:r>
          <a:endParaRPr lang="en-US" dirty="0"/>
        </a:p>
      </dgm:t>
    </dgm:pt>
    <dgm:pt modelId="{5773D2B4-61DD-5C46-B083-729D64AA784E}" type="parTrans" cxnId="{51732291-5C7F-B242-8D2D-43367BA04460}">
      <dgm:prSet/>
      <dgm:spPr/>
      <dgm:t>
        <a:bodyPr/>
        <a:lstStyle/>
        <a:p>
          <a:endParaRPr lang="en-US"/>
        </a:p>
      </dgm:t>
    </dgm:pt>
    <dgm:pt modelId="{AF371193-D457-1141-8CAA-12D49582C63F}" type="sibTrans" cxnId="{51732291-5C7F-B242-8D2D-43367BA04460}">
      <dgm:prSet/>
      <dgm:spPr/>
      <dgm:t>
        <a:bodyPr/>
        <a:lstStyle/>
        <a:p>
          <a:endParaRPr lang="en-US"/>
        </a:p>
      </dgm:t>
    </dgm:pt>
    <dgm:pt modelId="{9D37A396-C54E-C043-9430-330343F2B797}">
      <dgm:prSet phldrT="[Text]"/>
      <dgm:spPr/>
      <dgm:t>
        <a:bodyPr/>
        <a:lstStyle/>
        <a:p>
          <a:r>
            <a:rPr lang="en-US" dirty="0" smtClean="0"/>
            <a:t>Kinesthetic</a:t>
          </a:r>
          <a:endParaRPr lang="en-US" dirty="0"/>
        </a:p>
      </dgm:t>
    </dgm:pt>
    <dgm:pt modelId="{2BE3FBDE-0A59-F740-BB2F-EC2FF9DD5E04}" type="parTrans" cxnId="{B477B384-8EE9-AC41-AFB5-1B35A775DCEC}">
      <dgm:prSet/>
      <dgm:spPr/>
      <dgm:t>
        <a:bodyPr/>
        <a:lstStyle/>
        <a:p>
          <a:endParaRPr lang="en-US"/>
        </a:p>
      </dgm:t>
    </dgm:pt>
    <dgm:pt modelId="{57FE0BB5-8431-D64D-BAE8-6356B368EEF4}" type="sibTrans" cxnId="{B477B384-8EE9-AC41-AFB5-1B35A775DCEC}">
      <dgm:prSet/>
      <dgm:spPr/>
      <dgm:t>
        <a:bodyPr/>
        <a:lstStyle/>
        <a:p>
          <a:endParaRPr lang="en-US"/>
        </a:p>
      </dgm:t>
    </dgm:pt>
    <dgm:pt modelId="{EE01D39D-594B-A944-85F7-29B5E8CBF6A6}">
      <dgm:prSet phldrT="[Text]"/>
      <dgm:spPr/>
      <dgm:t>
        <a:bodyPr/>
        <a:lstStyle/>
        <a:p>
          <a:r>
            <a:rPr lang="en-US" dirty="0" smtClean="0"/>
            <a:t>Hands on activities</a:t>
          </a:r>
          <a:endParaRPr lang="en-US" dirty="0"/>
        </a:p>
      </dgm:t>
    </dgm:pt>
    <dgm:pt modelId="{D9FD647F-A943-3040-999F-0B45BD27A04A}" type="parTrans" cxnId="{06B3D008-DE8D-C046-8EB5-6593930EE984}">
      <dgm:prSet/>
      <dgm:spPr/>
      <dgm:t>
        <a:bodyPr/>
        <a:lstStyle/>
        <a:p>
          <a:endParaRPr lang="en-US"/>
        </a:p>
      </dgm:t>
    </dgm:pt>
    <dgm:pt modelId="{0F949D3D-1838-AC43-A2B3-7C3CA2459E92}" type="sibTrans" cxnId="{06B3D008-DE8D-C046-8EB5-6593930EE984}">
      <dgm:prSet/>
      <dgm:spPr/>
      <dgm:t>
        <a:bodyPr/>
        <a:lstStyle/>
        <a:p>
          <a:endParaRPr lang="en-US"/>
        </a:p>
      </dgm:t>
    </dgm:pt>
    <dgm:pt modelId="{F303F61E-2502-D84B-BB73-E553D3960B42}">
      <dgm:prSet phldrT="[Text]"/>
      <dgm:spPr/>
      <dgm:t>
        <a:bodyPr/>
        <a:lstStyle/>
        <a:p>
          <a:r>
            <a:rPr lang="en-US" dirty="0" smtClean="0"/>
            <a:t>Diagrams</a:t>
          </a:r>
          <a:endParaRPr lang="en-US" dirty="0"/>
        </a:p>
      </dgm:t>
    </dgm:pt>
    <dgm:pt modelId="{EE85E4B1-37ED-B74C-ABED-36762BB7BAF9}" type="parTrans" cxnId="{3C59F8EC-2F04-074B-8EE6-9E806F2C39E5}">
      <dgm:prSet/>
      <dgm:spPr/>
      <dgm:t>
        <a:bodyPr/>
        <a:lstStyle/>
        <a:p>
          <a:endParaRPr lang="en-US"/>
        </a:p>
      </dgm:t>
    </dgm:pt>
    <dgm:pt modelId="{1AB8BD55-B095-0F4A-8D10-44C9A4DC45CA}" type="sibTrans" cxnId="{3C59F8EC-2F04-074B-8EE6-9E806F2C39E5}">
      <dgm:prSet/>
      <dgm:spPr/>
      <dgm:t>
        <a:bodyPr/>
        <a:lstStyle/>
        <a:p>
          <a:endParaRPr lang="en-US"/>
        </a:p>
      </dgm:t>
    </dgm:pt>
    <dgm:pt modelId="{1DCC0FDD-9DB4-0644-813C-82FF9D248F3F}">
      <dgm:prSet phldrT="[Text]"/>
      <dgm:spPr/>
      <dgm:t>
        <a:bodyPr/>
        <a:lstStyle/>
        <a:p>
          <a:r>
            <a:rPr lang="en-US" dirty="0" smtClean="0"/>
            <a:t>Videos</a:t>
          </a:r>
          <a:endParaRPr lang="en-US" dirty="0"/>
        </a:p>
      </dgm:t>
    </dgm:pt>
    <dgm:pt modelId="{9894BEBD-69D1-7C40-B706-EFACCD246A44}" type="parTrans" cxnId="{0746A424-BACA-FA4A-8206-59EEE0497995}">
      <dgm:prSet/>
      <dgm:spPr/>
      <dgm:t>
        <a:bodyPr/>
        <a:lstStyle/>
        <a:p>
          <a:endParaRPr lang="en-US"/>
        </a:p>
      </dgm:t>
    </dgm:pt>
    <dgm:pt modelId="{A6B731C0-033D-F843-A1EC-7453BEFF5EBC}" type="sibTrans" cxnId="{0746A424-BACA-FA4A-8206-59EEE0497995}">
      <dgm:prSet/>
      <dgm:spPr/>
      <dgm:t>
        <a:bodyPr/>
        <a:lstStyle/>
        <a:p>
          <a:endParaRPr lang="en-US"/>
        </a:p>
      </dgm:t>
    </dgm:pt>
    <dgm:pt modelId="{D0949BEE-6E66-9C4B-AB8F-93CF53F8FE56}">
      <dgm:prSet phldrT="[Text]"/>
      <dgm:spPr/>
      <dgm:t>
        <a:bodyPr/>
        <a:lstStyle/>
        <a:p>
          <a:r>
            <a:rPr lang="en-US" dirty="0" smtClean="0"/>
            <a:t>Lecture</a:t>
          </a:r>
          <a:endParaRPr lang="en-US" dirty="0"/>
        </a:p>
      </dgm:t>
    </dgm:pt>
    <dgm:pt modelId="{8CBD67AB-EEC3-8946-9186-DFC807620807}" type="parTrans" cxnId="{DD1646D1-C048-9B4B-8AED-6A8EC61770B6}">
      <dgm:prSet/>
      <dgm:spPr/>
      <dgm:t>
        <a:bodyPr/>
        <a:lstStyle/>
        <a:p>
          <a:endParaRPr lang="en-US"/>
        </a:p>
      </dgm:t>
    </dgm:pt>
    <dgm:pt modelId="{F5BA446F-67EE-DF42-B75A-6D862FFA614F}" type="sibTrans" cxnId="{DD1646D1-C048-9B4B-8AED-6A8EC61770B6}">
      <dgm:prSet/>
      <dgm:spPr/>
      <dgm:t>
        <a:bodyPr/>
        <a:lstStyle/>
        <a:p>
          <a:endParaRPr lang="en-US"/>
        </a:p>
      </dgm:t>
    </dgm:pt>
    <dgm:pt modelId="{06BCD2A5-6BAE-E242-8A18-01D88A972391}">
      <dgm:prSet phldrT="[Text]"/>
      <dgm:spPr/>
      <dgm:t>
        <a:bodyPr/>
        <a:lstStyle/>
        <a:p>
          <a:r>
            <a:rPr lang="en-US" dirty="0" smtClean="0"/>
            <a:t>Lab work</a:t>
          </a:r>
          <a:endParaRPr lang="en-US" dirty="0"/>
        </a:p>
      </dgm:t>
    </dgm:pt>
    <dgm:pt modelId="{CEB71FFD-61DA-3541-B4A7-D78CB1704B84}" type="parTrans" cxnId="{21FB3EAC-04C5-644C-8511-9A22BE536197}">
      <dgm:prSet/>
      <dgm:spPr/>
      <dgm:t>
        <a:bodyPr/>
        <a:lstStyle/>
        <a:p>
          <a:endParaRPr lang="en-US"/>
        </a:p>
      </dgm:t>
    </dgm:pt>
    <dgm:pt modelId="{C12585E3-C828-3B4F-9429-595FE723F385}" type="sibTrans" cxnId="{21FB3EAC-04C5-644C-8511-9A22BE536197}">
      <dgm:prSet/>
      <dgm:spPr/>
      <dgm:t>
        <a:bodyPr/>
        <a:lstStyle/>
        <a:p>
          <a:endParaRPr lang="en-US"/>
        </a:p>
      </dgm:t>
    </dgm:pt>
    <dgm:pt modelId="{F946BE65-8ACC-4647-8C83-FCA2A0BA2579}">
      <dgm:prSet phldrT="[Text]"/>
      <dgm:spPr/>
      <dgm:t>
        <a:bodyPr/>
        <a:lstStyle/>
        <a:p>
          <a:r>
            <a:rPr lang="en-US" dirty="0" smtClean="0"/>
            <a:t>Class notes</a:t>
          </a:r>
          <a:endParaRPr lang="en-US" dirty="0"/>
        </a:p>
      </dgm:t>
    </dgm:pt>
    <dgm:pt modelId="{16293963-6CC3-6540-A5B2-D215021CDEE9}" type="parTrans" cxnId="{21A775A1-BC6A-6147-B154-21FDFBC6B51B}">
      <dgm:prSet/>
      <dgm:spPr/>
      <dgm:t>
        <a:bodyPr/>
        <a:lstStyle/>
        <a:p>
          <a:endParaRPr lang="en-US"/>
        </a:p>
      </dgm:t>
    </dgm:pt>
    <dgm:pt modelId="{C3C9A4F0-D736-AC4E-9F61-AC879ABAFD32}" type="sibTrans" cxnId="{21A775A1-BC6A-6147-B154-21FDFBC6B51B}">
      <dgm:prSet/>
      <dgm:spPr/>
      <dgm:t>
        <a:bodyPr/>
        <a:lstStyle/>
        <a:p>
          <a:endParaRPr lang="en-US"/>
        </a:p>
      </dgm:t>
    </dgm:pt>
    <dgm:pt modelId="{338DAA76-83C2-4149-B431-C523CAF72DD6}">
      <dgm:prSet phldrT="[Text]"/>
      <dgm:spPr/>
      <dgm:t>
        <a:bodyPr/>
        <a:lstStyle/>
        <a:p>
          <a:endParaRPr lang="en-US" dirty="0"/>
        </a:p>
      </dgm:t>
    </dgm:pt>
    <dgm:pt modelId="{E19E9121-B9FF-0046-BBFB-15F1739366E4}" type="parTrans" cxnId="{88D68263-6991-134E-A5A5-03F2EBA54C12}">
      <dgm:prSet/>
      <dgm:spPr/>
      <dgm:t>
        <a:bodyPr/>
        <a:lstStyle/>
        <a:p>
          <a:endParaRPr lang="en-US"/>
        </a:p>
      </dgm:t>
    </dgm:pt>
    <dgm:pt modelId="{1B67D7F1-167A-5E48-96F9-1402A0D2C571}" type="sibTrans" cxnId="{88D68263-6991-134E-A5A5-03F2EBA54C12}">
      <dgm:prSet/>
      <dgm:spPr/>
      <dgm:t>
        <a:bodyPr/>
        <a:lstStyle/>
        <a:p>
          <a:endParaRPr lang="en-US"/>
        </a:p>
      </dgm:t>
    </dgm:pt>
    <dgm:pt modelId="{49E7767A-C50D-DB47-BFE0-6A7C6010A76B}">
      <dgm:prSet phldrT="[Text]"/>
      <dgm:spPr/>
      <dgm:t>
        <a:bodyPr/>
        <a:lstStyle/>
        <a:p>
          <a:r>
            <a:rPr lang="en-US" dirty="0" smtClean="0"/>
            <a:t>Flash cards</a:t>
          </a:r>
          <a:endParaRPr lang="en-US" dirty="0"/>
        </a:p>
      </dgm:t>
    </dgm:pt>
    <dgm:pt modelId="{E72A9D3A-036B-4C42-9C31-A24D0FBDE3A1}" type="parTrans" cxnId="{94CB77A8-BCC6-9C4D-BD29-31CB2AF50BFF}">
      <dgm:prSet/>
      <dgm:spPr/>
    </dgm:pt>
    <dgm:pt modelId="{D7CDCB9D-91C6-874D-ABEE-542DE74BBB73}" type="sibTrans" cxnId="{94CB77A8-BCC6-9C4D-BD29-31CB2AF50BFF}">
      <dgm:prSet/>
      <dgm:spPr/>
    </dgm:pt>
    <dgm:pt modelId="{ECFC7749-8C60-EA45-8D2F-7C77FF74DF4B}" type="pres">
      <dgm:prSet presAssocID="{57D1EB35-3D2D-7549-9AF8-9350101A8F5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A2D372-2F67-A643-B84B-37B84BA47A56}" type="pres">
      <dgm:prSet presAssocID="{57D1EB35-3D2D-7549-9AF8-9350101A8F53}" presName="children" presStyleCnt="0"/>
      <dgm:spPr/>
    </dgm:pt>
    <dgm:pt modelId="{7472E4EE-59B0-3D49-863D-96E00E1853B7}" type="pres">
      <dgm:prSet presAssocID="{57D1EB35-3D2D-7549-9AF8-9350101A8F53}" presName="child1group" presStyleCnt="0"/>
      <dgm:spPr/>
    </dgm:pt>
    <dgm:pt modelId="{C598FFFB-84E0-734D-A091-DABAF4D1313A}" type="pres">
      <dgm:prSet presAssocID="{57D1EB35-3D2D-7549-9AF8-9350101A8F53}" presName="child1" presStyleLbl="bgAcc1" presStyleIdx="0" presStyleCnt="4"/>
      <dgm:spPr/>
      <dgm:t>
        <a:bodyPr/>
        <a:lstStyle/>
        <a:p>
          <a:endParaRPr lang="en-US"/>
        </a:p>
      </dgm:t>
    </dgm:pt>
    <dgm:pt modelId="{6375E732-AE95-8043-9974-91B03B457B29}" type="pres">
      <dgm:prSet presAssocID="{57D1EB35-3D2D-7549-9AF8-9350101A8F53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C3F2D-3F62-F142-95DB-ED8B965BF94C}" type="pres">
      <dgm:prSet presAssocID="{57D1EB35-3D2D-7549-9AF8-9350101A8F53}" presName="child2group" presStyleCnt="0"/>
      <dgm:spPr/>
    </dgm:pt>
    <dgm:pt modelId="{5D4326BA-39C2-2F4D-92CA-25B4B54BF607}" type="pres">
      <dgm:prSet presAssocID="{57D1EB35-3D2D-7549-9AF8-9350101A8F53}" presName="child2" presStyleLbl="bgAcc1" presStyleIdx="1" presStyleCnt="4"/>
      <dgm:spPr/>
      <dgm:t>
        <a:bodyPr/>
        <a:lstStyle/>
        <a:p>
          <a:endParaRPr lang="en-US"/>
        </a:p>
      </dgm:t>
    </dgm:pt>
    <dgm:pt modelId="{E46E4838-C5D9-D843-BEDA-45C0ADC3685A}" type="pres">
      <dgm:prSet presAssocID="{57D1EB35-3D2D-7549-9AF8-9350101A8F53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5CDACA-D353-9448-A0D1-58D57B21313C}" type="pres">
      <dgm:prSet presAssocID="{57D1EB35-3D2D-7549-9AF8-9350101A8F53}" presName="child3group" presStyleCnt="0"/>
      <dgm:spPr/>
    </dgm:pt>
    <dgm:pt modelId="{89710454-8B06-DA41-B22A-5ECA1498CF48}" type="pres">
      <dgm:prSet presAssocID="{57D1EB35-3D2D-7549-9AF8-9350101A8F53}" presName="child3" presStyleLbl="bgAcc1" presStyleIdx="2" presStyleCnt="4"/>
      <dgm:spPr/>
      <dgm:t>
        <a:bodyPr/>
        <a:lstStyle/>
        <a:p>
          <a:endParaRPr lang="en-US"/>
        </a:p>
      </dgm:t>
    </dgm:pt>
    <dgm:pt modelId="{4AA927CC-BA91-DD41-A789-4891C04F48F1}" type="pres">
      <dgm:prSet presAssocID="{57D1EB35-3D2D-7549-9AF8-9350101A8F53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D16740-4A68-1342-ACC1-2AE492CA2172}" type="pres">
      <dgm:prSet presAssocID="{57D1EB35-3D2D-7549-9AF8-9350101A8F53}" presName="child4group" presStyleCnt="0"/>
      <dgm:spPr/>
    </dgm:pt>
    <dgm:pt modelId="{7BD793E7-C91D-0444-A90B-0170C9A0093D}" type="pres">
      <dgm:prSet presAssocID="{57D1EB35-3D2D-7549-9AF8-9350101A8F53}" presName="child4" presStyleLbl="bgAcc1" presStyleIdx="3" presStyleCnt="4"/>
      <dgm:spPr/>
      <dgm:t>
        <a:bodyPr/>
        <a:lstStyle/>
        <a:p>
          <a:endParaRPr lang="en-US"/>
        </a:p>
      </dgm:t>
    </dgm:pt>
    <dgm:pt modelId="{32F38215-9E14-9947-89E2-84BCAAF9C0AE}" type="pres">
      <dgm:prSet presAssocID="{57D1EB35-3D2D-7549-9AF8-9350101A8F53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A0CEF-080E-9145-B44C-101186FDED62}" type="pres">
      <dgm:prSet presAssocID="{57D1EB35-3D2D-7549-9AF8-9350101A8F53}" presName="childPlaceholder" presStyleCnt="0"/>
      <dgm:spPr/>
    </dgm:pt>
    <dgm:pt modelId="{48DD9AB8-D78C-904F-8CDD-2C40B9316155}" type="pres">
      <dgm:prSet presAssocID="{57D1EB35-3D2D-7549-9AF8-9350101A8F53}" presName="circle" presStyleCnt="0"/>
      <dgm:spPr/>
    </dgm:pt>
    <dgm:pt modelId="{4A18587F-EC61-1246-921A-748020F99FBD}" type="pres">
      <dgm:prSet presAssocID="{57D1EB35-3D2D-7549-9AF8-9350101A8F53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B70A06-9A98-AB45-8646-564A8B38E811}" type="pres">
      <dgm:prSet presAssocID="{57D1EB35-3D2D-7549-9AF8-9350101A8F53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B73E84-F409-F345-9121-088994E01109}" type="pres">
      <dgm:prSet presAssocID="{57D1EB35-3D2D-7549-9AF8-9350101A8F53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F37118-F47C-CA4F-9F06-3AA1BA4B8A1E}" type="pres">
      <dgm:prSet presAssocID="{57D1EB35-3D2D-7549-9AF8-9350101A8F53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895F34-D020-9140-A32E-E962E8152FAF}" type="pres">
      <dgm:prSet presAssocID="{57D1EB35-3D2D-7549-9AF8-9350101A8F53}" presName="quadrantPlaceholder" presStyleCnt="0"/>
      <dgm:spPr/>
    </dgm:pt>
    <dgm:pt modelId="{3EC22EE6-564A-1F4D-915A-FA29BC164F67}" type="pres">
      <dgm:prSet presAssocID="{57D1EB35-3D2D-7549-9AF8-9350101A8F53}" presName="center1" presStyleLbl="fgShp" presStyleIdx="0" presStyleCnt="2"/>
      <dgm:spPr/>
    </dgm:pt>
    <dgm:pt modelId="{E7D9C57B-0355-4642-B270-E87D19E40CF8}" type="pres">
      <dgm:prSet presAssocID="{57D1EB35-3D2D-7549-9AF8-9350101A8F53}" presName="center2" presStyleLbl="fgShp" presStyleIdx="1" presStyleCnt="2"/>
      <dgm:spPr/>
    </dgm:pt>
  </dgm:ptLst>
  <dgm:cxnLst>
    <dgm:cxn modelId="{5CEE8DAA-0C70-CF4B-BD12-4B5C7D332A22}" srcId="{57D1EB35-3D2D-7549-9AF8-9350101A8F53}" destId="{6F103789-9A92-BA40-BFCA-9C8F3AC3D4BE}" srcOrd="0" destOrd="0" parTransId="{7BE469C4-E578-C540-9EAE-7933DA1035F2}" sibTransId="{BB349DCF-578D-9449-9F7D-C189D6F8B625}"/>
    <dgm:cxn modelId="{F5B501B9-480D-574F-A600-6972CBA7C9D3}" type="presOf" srcId="{9F89A2D2-6914-3445-84BD-55281D4E8AE2}" destId="{89710454-8B06-DA41-B22A-5ECA1498CF48}" srcOrd="0" destOrd="0" presId="urn:microsoft.com/office/officeart/2005/8/layout/cycle4"/>
    <dgm:cxn modelId="{409290A8-2F29-8044-9AFF-2CBFF05F8B83}" srcId="{57D1EB35-3D2D-7549-9AF8-9350101A8F53}" destId="{932258DC-5457-404F-AC3A-CE13EAFE34D5}" srcOrd="1" destOrd="0" parTransId="{D848E832-4572-BD44-9419-3641E7D048D5}" sibTransId="{BC9E30B7-E3B9-3C48-AF75-78C119951926}"/>
    <dgm:cxn modelId="{DDE4FC5C-CBDE-2B40-B03C-B56F7FBF3702}" type="presOf" srcId="{F946BE65-8ACC-4647-8C83-FCA2A0BA2579}" destId="{4AA927CC-BA91-DD41-A789-4891C04F48F1}" srcOrd="1" destOrd="1" presId="urn:microsoft.com/office/officeart/2005/8/layout/cycle4"/>
    <dgm:cxn modelId="{12F0EE08-C34D-5644-B353-5009C274AD39}" type="presOf" srcId="{D0949BEE-6E66-9C4B-AB8F-93CF53F8FE56}" destId="{5D4326BA-39C2-2F4D-92CA-25B4B54BF607}" srcOrd="0" destOrd="0" presId="urn:microsoft.com/office/officeart/2005/8/layout/cycle4"/>
    <dgm:cxn modelId="{F452D018-A7D9-6449-9DB2-9CBC505F800A}" type="presOf" srcId="{F946BE65-8ACC-4647-8C83-FCA2A0BA2579}" destId="{89710454-8B06-DA41-B22A-5ECA1498CF48}" srcOrd="0" destOrd="1" presId="urn:microsoft.com/office/officeart/2005/8/layout/cycle4"/>
    <dgm:cxn modelId="{2E709836-531B-2D4E-BE49-410B9AF83B12}" type="presOf" srcId="{EE01D39D-594B-A944-85F7-29B5E8CBF6A6}" destId="{7BD793E7-C91D-0444-A90B-0170C9A0093D}" srcOrd="0" destOrd="0" presId="urn:microsoft.com/office/officeart/2005/8/layout/cycle4"/>
    <dgm:cxn modelId="{21A775A1-BC6A-6147-B154-21FDFBC6B51B}" srcId="{8C85F689-5F03-144A-829A-E66C0A44F63A}" destId="{F946BE65-8ACC-4647-8C83-FCA2A0BA2579}" srcOrd="1" destOrd="0" parTransId="{16293963-6CC3-6540-A5B2-D215021CDEE9}" sibTransId="{C3C9A4F0-D736-AC4E-9F61-AC879ABAFD32}"/>
    <dgm:cxn modelId="{6120DFB4-320A-C744-884A-F3AC84493E9F}" type="presOf" srcId="{2CF07EC8-86E1-DC4F-A843-F166AAA0E4DF}" destId="{6375E732-AE95-8043-9974-91B03B457B29}" srcOrd="1" destOrd="0" presId="urn:microsoft.com/office/officeart/2005/8/layout/cycle4"/>
    <dgm:cxn modelId="{692E1347-6788-754B-B93E-36E2E2250C99}" srcId="{6F103789-9A92-BA40-BFCA-9C8F3AC3D4BE}" destId="{2CF07EC8-86E1-DC4F-A843-F166AAA0E4DF}" srcOrd="0" destOrd="0" parTransId="{C57DAAD9-4906-AA42-80B4-6BC9C53C61B1}" sibTransId="{146B143B-336C-C543-B120-39DC286FC588}"/>
    <dgm:cxn modelId="{231D1E5A-8CFE-6443-883C-8974EB5005EE}" type="presOf" srcId="{338DAA76-83C2-4149-B431-C523CAF72DD6}" destId="{4AA927CC-BA91-DD41-A789-4891C04F48F1}" srcOrd="1" destOrd="3" presId="urn:microsoft.com/office/officeart/2005/8/layout/cycle4"/>
    <dgm:cxn modelId="{88D68263-6991-134E-A5A5-03F2EBA54C12}" srcId="{8C85F689-5F03-144A-829A-E66C0A44F63A}" destId="{338DAA76-83C2-4149-B431-C523CAF72DD6}" srcOrd="3" destOrd="0" parTransId="{E19E9121-B9FF-0046-BBFB-15F1739366E4}" sibTransId="{1B67D7F1-167A-5E48-96F9-1402A0D2C571}"/>
    <dgm:cxn modelId="{B518D210-72B8-7E46-8B04-EAF1BB4F64BB}" type="presOf" srcId="{49E7767A-C50D-DB47-BFE0-6A7C6010A76B}" destId="{4AA927CC-BA91-DD41-A789-4891C04F48F1}" srcOrd="1" destOrd="2" presId="urn:microsoft.com/office/officeart/2005/8/layout/cycle4"/>
    <dgm:cxn modelId="{3C59F8EC-2F04-074B-8EE6-9E806F2C39E5}" srcId="{6F103789-9A92-BA40-BFCA-9C8F3AC3D4BE}" destId="{F303F61E-2502-D84B-BB73-E553D3960B42}" srcOrd="1" destOrd="0" parTransId="{EE85E4B1-37ED-B74C-ABED-36762BB7BAF9}" sibTransId="{1AB8BD55-B095-0F4A-8D10-44C9A4DC45CA}"/>
    <dgm:cxn modelId="{99D1B804-499D-F945-897D-DC75BC1BFC30}" type="presOf" srcId="{1DCC0FDD-9DB4-0644-813C-82FF9D248F3F}" destId="{6375E732-AE95-8043-9974-91B03B457B29}" srcOrd="1" destOrd="2" presId="urn:microsoft.com/office/officeart/2005/8/layout/cycle4"/>
    <dgm:cxn modelId="{B477B384-8EE9-AC41-AFB5-1B35A775DCEC}" srcId="{57D1EB35-3D2D-7549-9AF8-9350101A8F53}" destId="{9D37A396-C54E-C043-9430-330343F2B797}" srcOrd="3" destOrd="0" parTransId="{2BE3FBDE-0A59-F740-BB2F-EC2FF9DD5E04}" sibTransId="{57FE0BB5-8431-D64D-BAE8-6356B368EEF4}"/>
    <dgm:cxn modelId="{B27B0916-7183-6F48-B41C-15DD49C2F149}" type="presOf" srcId="{338DAA76-83C2-4149-B431-C523CAF72DD6}" destId="{89710454-8B06-DA41-B22A-5ECA1498CF48}" srcOrd="0" destOrd="3" presId="urn:microsoft.com/office/officeart/2005/8/layout/cycle4"/>
    <dgm:cxn modelId="{D1B393D8-709C-7848-A960-D072FD9CE312}" type="presOf" srcId="{57D1EB35-3D2D-7549-9AF8-9350101A8F53}" destId="{ECFC7749-8C60-EA45-8D2F-7C77FF74DF4B}" srcOrd="0" destOrd="0" presId="urn:microsoft.com/office/officeart/2005/8/layout/cycle4"/>
    <dgm:cxn modelId="{C4F79C18-EABB-8A44-8CD9-88137D65F8A4}" type="presOf" srcId="{932258DC-5457-404F-AC3A-CE13EAFE34D5}" destId="{88B70A06-9A98-AB45-8646-564A8B38E811}" srcOrd="0" destOrd="0" presId="urn:microsoft.com/office/officeart/2005/8/layout/cycle4"/>
    <dgm:cxn modelId="{279F9DC2-88F9-C449-9B19-27978B2CEC3B}" type="presOf" srcId="{618FE05D-A3F9-CD4B-82C1-2BCF2ECCB590}" destId="{E46E4838-C5D9-D843-BEDA-45C0ADC3685A}" srcOrd="1" destOrd="1" presId="urn:microsoft.com/office/officeart/2005/8/layout/cycle4"/>
    <dgm:cxn modelId="{233696C1-802B-004A-92E0-36402C3F2FED}" type="presOf" srcId="{06BCD2A5-6BAE-E242-8A18-01D88A972391}" destId="{32F38215-9E14-9947-89E2-84BCAAF9C0AE}" srcOrd="1" destOrd="1" presId="urn:microsoft.com/office/officeart/2005/8/layout/cycle4"/>
    <dgm:cxn modelId="{E7AC799D-603E-EE4E-A1E3-A0B9F04E77BE}" type="presOf" srcId="{D0949BEE-6E66-9C4B-AB8F-93CF53F8FE56}" destId="{E46E4838-C5D9-D843-BEDA-45C0ADC3685A}" srcOrd="1" destOrd="0" presId="urn:microsoft.com/office/officeart/2005/8/layout/cycle4"/>
    <dgm:cxn modelId="{0746A424-BACA-FA4A-8206-59EEE0497995}" srcId="{6F103789-9A92-BA40-BFCA-9C8F3AC3D4BE}" destId="{1DCC0FDD-9DB4-0644-813C-82FF9D248F3F}" srcOrd="2" destOrd="0" parTransId="{9894BEBD-69D1-7C40-B706-EFACCD246A44}" sibTransId="{A6B731C0-033D-F843-A1EC-7453BEFF5EBC}"/>
    <dgm:cxn modelId="{21FB3EAC-04C5-644C-8511-9A22BE536197}" srcId="{9D37A396-C54E-C043-9430-330343F2B797}" destId="{06BCD2A5-6BAE-E242-8A18-01D88A972391}" srcOrd="1" destOrd="0" parTransId="{CEB71FFD-61DA-3541-B4A7-D78CB1704B84}" sibTransId="{C12585E3-C828-3B4F-9429-595FE723F385}"/>
    <dgm:cxn modelId="{9682AE50-1F82-B348-A8CB-94D3310A5178}" type="presOf" srcId="{F303F61E-2502-D84B-BB73-E553D3960B42}" destId="{C598FFFB-84E0-734D-A091-DABAF4D1313A}" srcOrd="0" destOrd="1" presId="urn:microsoft.com/office/officeart/2005/8/layout/cycle4"/>
    <dgm:cxn modelId="{1FC8FF17-697E-FA4D-A61C-30C4E42521A2}" type="presOf" srcId="{9F89A2D2-6914-3445-84BD-55281D4E8AE2}" destId="{4AA927CC-BA91-DD41-A789-4891C04F48F1}" srcOrd="1" destOrd="0" presId="urn:microsoft.com/office/officeart/2005/8/layout/cycle4"/>
    <dgm:cxn modelId="{3127FE49-47F1-BA43-9538-2B47C1041BF3}" srcId="{932258DC-5457-404F-AC3A-CE13EAFE34D5}" destId="{618FE05D-A3F9-CD4B-82C1-2BCF2ECCB590}" srcOrd="1" destOrd="0" parTransId="{92A4D16B-CFC5-6142-B031-8B82E14B2C65}" sibTransId="{F7750FF1-B21E-9445-929E-94FC3D663E19}"/>
    <dgm:cxn modelId="{06B3D008-DE8D-C046-8EB5-6593930EE984}" srcId="{9D37A396-C54E-C043-9430-330343F2B797}" destId="{EE01D39D-594B-A944-85F7-29B5E8CBF6A6}" srcOrd="0" destOrd="0" parTransId="{D9FD647F-A943-3040-999F-0B45BD27A04A}" sibTransId="{0F949D3D-1838-AC43-A2B3-7C3CA2459E92}"/>
    <dgm:cxn modelId="{94EA135A-EE8B-1740-86ED-E6181DA47E13}" type="presOf" srcId="{618FE05D-A3F9-CD4B-82C1-2BCF2ECCB590}" destId="{5D4326BA-39C2-2F4D-92CA-25B4B54BF607}" srcOrd="0" destOrd="1" presId="urn:microsoft.com/office/officeart/2005/8/layout/cycle4"/>
    <dgm:cxn modelId="{C1D41865-0907-B140-BAE9-12D73B519F5B}" type="presOf" srcId="{1DCC0FDD-9DB4-0644-813C-82FF9D248F3F}" destId="{C598FFFB-84E0-734D-A091-DABAF4D1313A}" srcOrd="0" destOrd="2" presId="urn:microsoft.com/office/officeart/2005/8/layout/cycle4"/>
    <dgm:cxn modelId="{D7C34EB0-C9A8-7843-A2DC-96D98CCC00A7}" type="presOf" srcId="{06BCD2A5-6BAE-E242-8A18-01D88A972391}" destId="{7BD793E7-C91D-0444-A90B-0170C9A0093D}" srcOrd="0" destOrd="1" presId="urn:microsoft.com/office/officeart/2005/8/layout/cycle4"/>
    <dgm:cxn modelId="{0EDAF99B-6F68-464F-8D7F-05F49DCDF214}" type="presOf" srcId="{9D37A396-C54E-C043-9430-330343F2B797}" destId="{02F37118-F47C-CA4F-9F06-3AA1BA4B8A1E}" srcOrd="0" destOrd="0" presId="urn:microsoft.com/office/officeart/2005/8/layout/cycle4"/>
    <dgm:cxn modelId="{51732291-5C7F-B242-8D2D-43367BA04460}" srcId="{8C85F689-5F03-144A-829A-E66C0A44F63A}" destId="{9F89A2D2-6914-3445-84BD-55281D4E8AE2}" srcOrd="0" destOrd="0" parTransId="{5773D2B4-61DD-5C46-B083-729D64AA784E}" sibTransId="{AF371193-D457-1141-8CAA-12D49582C63F}"/>
    <dgm:cxn modelId="{289E08B3-9FBB-A746-BFA3-13991C1B5D99}" srcId="{57D1EB35-3D2D-7549-9AF8-9350101A8F53}" destId="{8C85F689-5F03-144A-829A-E66C0A44F63A}" srcOrd="2" destOrd="0" parTransId="{3C7B81B0-5CD6-8B4A-80CE-FE0A8C0CDD6C}" sibTransId="{C6DBFAE6-D6B0-3541-9706-5D98AD845897}"/>
    <dgm:cxn modelId="{DEEB0FF1-A25A-7047-81BD-29F34FBE43C3}" type="presOf" srcId="{6F103789-9A92-BA40-BFCA-9C8F3AC3D4BE}" destId="{4A18587F-EC61-1246-921A-748020F99FBD}" srcOrd="0" destOrd="0" presId="urn:microsoft.com/office/officeart/2005/8/layout/cycle4"/>
    <dgm:cxn modelId="{1C33B597-8A40-E442-B02B-BC821A00F2E6}" type="presOf" srcId="{8C85F689-5F03-144A-829A-E66C0A44F63A}" destId="{7CB73E84-F409-F345-9121-088994E01109}" srcOrd="0" destOrd="0" presId="urn:microsoft.com/office/officeart/2005/8/layout/cycle4"/>
    <dgm:cxn modelId="{DD1646D1-C048-9B4B-8AED-6A8EC61770B6}" srcId="{932258DC-5457-404F-AC3A-CE13EAFE34D5}" destId="{D0949BEE-6E66-9C4B-AB8F-93CF53F8FE56}" srcOrd="0" destOrd="0" parTransId="{8CBD67AB-EEC3-8946-9186-DFC807620807}" sibTransId="{F5BA446F-67EE-DF42-B75A-6D862FFA614F}"/>
    <dgm:cxn modelId="{4A6DDC24-F260-8449-91E4-3703A336FB3A}" type="presOf" srcId="{49E7767A-C50D-DB47-BFE0-6A7C6010A76B}" destId="{89710454-8B06-DA41-B22A-5ECA1498CF48}" srcOrd="0" destOrd="2" presId="urn:microsoft.com/office/officeart/2005/8/layout/cycle4"/>
    <dgm:cxn modelId="{AB615A6F-60AB-EC4D-924A-07BA099739B0}" type="presOf" srcId="{F303F61E-2502-D84B-BB73-E553D3960B42}" destId="{6375E732-AE95-8043-9974-91B03B457B29}" srcOrd="1" destOrd="1" presId="urn:microsoft.com/office/officeart/2005/8/layout/cycle4"/>
    <dgm:cxn modelId="{6FE70AF3-BEC0-C641-BFAD-1EAFF4DFF00D}" type="presOf" srcId="{EE01D39D-594B-A944-85F7-29B5E8CBF6A6}" destId="{32F38215-9E14-9947-89E2-84BCAAF9C0AE}" srcOrd="1" destOrd="0" presId="urn:microsoft.com/office/officeart/2005/8/layout/cycle4"/>
    <dgm:cxn modelId="{94CB77A8-BCC6-9C4D-BD29-31CB2AF50BFF}" srcId="{8C85F689-5F03-144A-829A-E66C0A44F63A}" destId="{49E7767A-C50D-DB47-BFE0-6A7C6010A76B}" srcOrd="2" destOrd="0" parTransId="{E72A9D3A-036B-4C42-9C31-A24D0FBDE3A1}" sibTransId="{D7CDCB9D-91C6-874D-ABEE-542DE74BBB73}"/>
    <dgm:cxn modelId="{B5F377C2-67A3-244D-9050-EE6B1C31B144}" type="presOf" srcId="{2CF07EC8-86E1-DC4F-A843-F166AAA0E4DF}" destId="{C598FFFB-84E0-734D-A091-DABAF4D1313A}" srcOrd="0" destOrd="0" presId="urn:microsoft.com/office/officeart/2005/8/layout/cycle4"/>
    <dgm:cxn modelId="{D8A63932-72AF-EE4A-B858-F2C6BD8857E0}" type="presParOf" srcId="{ECFC7749-8C60-EA45-8D2F-7C77FF74DF4B}" destId="{7DA2D372-2F67-A643-B84B-37B84BA47A56}" srcOrd="0" destOrd="0" presId="urn:microsoft.com/office/officeart/2005/8/layout/cycle4"/>
    <dgm:cxn modelId="{61B289EF-2EB9-B342-8ADA-3EEFDB3F96F7}" type="presParOf" srcId="{7DA2D372-2F67-A643-B84B-37B84BA47A56}" destId="{7472E4EE-59B0-3D49-863D-96E00E1853B7}" srcOrd="0" destOrd="0" presId="urn:microsoft.com/office/officeart/2005/8/layout/cycle4"/>
    <dgm:cxn modelId="{FC8A3D65-A95F-3148-AC79-5A2F0FA9F254}" type="presParOf" srcId="{7472E4EE-59B0-3D49-863D-96E00E1853B7}" destId="{C598FFFB-84E0-734D-A091-DABAF4D1313A}" srcOrd="0" destOrd="0" presId="urn:microsoft.com/office/officeart/2005/8/layout/cycle4"/>
    <dgm:cxn modelId="{B778BBBB-7306-3244-AFDE-B63854FAAC1C}" type="presParOf" srcId="{7472E4EE-59B0-3D49-863D-96E00E1853B7}" destId="{6375E732-AE95-8043-9974-91B03B457B29}" srcOrd="1" destOrd="0" presId="urn:microsoft.com/office/officeart/2005/8/layout/cycle4"/>
    <dgm:cxn modelId="{737DF467-31D6-0C42-9644-0049EAE29ED8}" type="presParOf" srcId="{7DA2D372-2F67-A643-B84B-37B84BA47A56}" destId="{285C3F2D-3F62-F142-95DB-ED8B965BF94C}" srcOrd="1" destOrd="0" presId="urn:microsoft.com/office/officeart/2005/8/layout/cycle4"/>
    <dgm:cxn modelId="{739CB80C-DC97-6D46-96A3-9D724B86EADE}" type="presParOf" srcId="{285C3F2D-3F62-F142-95DB-ED8B965BF94C}" destId="{5D4326BA-39C2-2F4D-92CA-25B4B54BF607}" srcOrd="0" destOrd="0" presId="urn:microsoft.com/office/officeart/2005/8/layout/cycle4"/>
    <dgm:cxn modelId="{4E106EAC-3780-0E4E-9B45-A5F657F1BF63}" type="presParOf" srcId="{285C3F2D-3F62-F142-95DB-ED8B965BF94C}" destId="{E46E4838-C5D9-D843-BEDA-45C0ADC3685A}" srcOrd="1" destOrd="0" presId="urn:microsoft.com/office/officeart/2005/8/layout/cycle4"/>
    <dgm:cxn modelId="{E3BFA41D-0DE3-7A41-B747-81BEBB9FAD50}" type="presParOf" srcId="{7DA2D372-2F67-A643-B84B-37B84BA47A56}" destId="{505CDACA-D353-9448-A0D1-58D57B21313C}" srcOrd="2" destOrd="0" presId="urn:microsoft.com/office/officeart/2005/8/layout/cycle4"/>
    <dgm:cxn modelId="{E7711DC2-F989-844D-B782-2BB142D21731}" type="presParOf" srcId="{505CDACA-D353-9448-A0D1-58D57B21313C}" destId="{89710454-8B06-DA41-B22A-5ECA1498CF48}" srcOrd="0" destOrd="0" presId="urn:microsoft.com/office/officeart/2005/8/layout/cycle4"/>
    <dgm:cxn modelId="{02883706-2D5B-EA4D-BDA6-059D834B90D8}" type="presParOf" srcId="{505CDACA-D353-9448-A0D1-58D57B21313C}" destId="{4AA927CC-BA91-DD41-A789-4891C04F48F1}" srcOrd="1" destOrd="0" presId="urn:microsoft.com/office/officeart/2005/8/layout/cycle4"/>
    <dgm:cxn modelId="{A7755B18-3C73-2640-A027-4AC79A57E502}" type="presParOf" srcId="{7DA2D372-2F67-A643-B84B-37B84BA47A56}" destId="{6DD16740-4A68-1342-ACC1-2AE492CA2172}" srcOrd="3" destOrd="0" presId="urn:microsoft.com/office/officeart/2005/8/layout/cycle4"/>
    <dgm:cxn modelId="{87354FB1-6B2F-B147-9E17-D237EE60CC60}" type="presParOf" srcId="{6DD16740-4A68-1342-ACC1-2AE492CA2172}" destId="{7BD793E7-C91D-0444-A90B-0170C9A0093D}" srcOrd="0" destOrd="0" presId="urn:microsoft.com/office/officeart/2005/8/layout/cycle4"/>
    <dgm:cxn modelId="{FE411111-F8F6-3B43-A002-DCAAE80A2415}" type="presParOf" srcId="{6DD16740-4A68-1342-ACC1-2AE492CA2172}" destId="{32F38215-9E14-9947-89E2-84BCAAF9C0AE}" srcOrd="1" destOrd="0" presId="urn:microsoft.com/office/officeart/2005/8/layout/cycle4"/>
    <dgm:cxn modelId="{8EC8963E-3B24-234A-BDA4-70DE91EAE8F1}" type="presParOf" srcId="{7DA2D372-2F67-A643-B84B-37B84BA47A56}" destId="{44DA0CEF-080E-9145-B44C-101186FDED62}" srcOrd="4" destOrd="0" presId="urn:microsoft.com/office/officeart/2005/8/layout/cycle4"/>
    <dgm:cxn modelId="{20AC2CED-37FE-F545-9850-61E606DB5A56}" type="presParOf" srcId="{ECFC7749-8C60-EA45-8D2F-7C77FF74DF4B}" destId="{48DD9AB8-D78C-904F-8CDD-2C40B9316155}" srcOrd="1" destOrd="0" presId="urn:microsoft.com/office/officeart/2005/8/layout/cycle4"/>
    <dgm:cxn modelId="{B5B79CDD-3230-5143-9375-10B26F27E72D}" type="presParOf" srcId="{48DD9AB8-D78C-904F-8CDD-2C40B9316155}" destId="{4A18587F-EC61-1246-921A-748020F99FBD}" srcOrd="0" destOrd="0" presId="urn:microsoft.com/office/officeart/2005/8/layout/cycle4"/>
    <dgm:cxn modelId="{670E0B4E-05B4-4644-8CE5-4F84D4EAFF2F}" type="presParOf" srcId="{48DD9AB8-D78C-904F-8CDD-2C40B9316155}" destId="{88B70A06-9A98-AB45-8646-564A8B38E811}" srcOrd="1" destOrd="0" presId="urn:microsoft.com/office/officeart/2005/8/layout/cycle4"/>
    <dgm:cxn modelId="{4405B0CA-5C87-C949-ADF0-7CFA989F3943}" type="presParOf" srcId="{48DD9AB8-D78C-904F-8CDD-2C40B9316155}" destId="{7CB73E84-F409-F345-9121-088994E01109}" srcOrd="2" destOrd="0" presId="urn:microsoft.com/office/officeart/2005/8/layout/cycle4"/>
    <dgm:cxn modelId="{28BF5251-93AA-AB42-81E9-8B3A2C347946}" type="presParOf" srcId="{48DD9AB8-D78C-904F-8CDD-2C40B9316155}" destId="{02F37118-F47C-CA4F-9F06-3AA1BA4B8A1E}" srcOrd="3" destOrd="0" presId="urn:microsoft.com/office/officeart/2005/8/layout/cycle4"/>
    <dgm:cxn modelId="{C3A10714-DAB6-9D4F-AFB3-EA4C1A6D6AEA}" type="presParOf" srcId="{48DD9AB8-D78C-904F-8CDD-2C40B9316155}" destId="{67895F34-D020-9140-A32E-E962E8152FAF}" srcOrd="4" destOrd="0" presId="urn:microsoft.com/office/officeart/2005/8/layout/cycle4"/>
    <dgm:cxn modelId="{346526FC-A3F5-D14D-A90E-9EEA088B0063}" type="presParOf" srcId="{ECFC7749-8C60-EA45-8D2F-7C77FF74DF4B}" destId="{3EC22EE6-564A-1F4D-915A-FA29BC164F67}" srcOrd="2" destOrd="0" presId="urn:microsoft.com/office/officeart/2005/8/layout/cycle4"/>
    <dgm:cxn modelId="{84782BBD-D9E2-5E42-B401-026AB3DFDE5A}" type="presParOf" srcId="{ECFC7749-8C60-EA45-8D2F-7C77FF74DF4B}" destId="{E7D9C57B-0355-4642-B270-E87D19E40CF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C3D02F-E45F-B241-A7CF-0C5C64A98C23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4EF3E9-163C-8841-87EA-2721EB5E2F3E}">
      <dgm:prSet phldrT="[Text]" custT="1"/>
      <dgm:spPr/>
      <dgm:t>
        <a:bodyPr/>
        <a:lstStyle/>
        <a:p>
          <a:r>
            <a:rPr lang="en-US" sz="1800" dirty="0" smtClean="0"/>
            <a:t>Underline</a:t>
          </a:r>
        </a:p>
        <a:p>
          <a:r>
            <a:rPr lang="en-US" sz="1800" dirty="0" smtClean="0"/>
            <a:t>Use colors</a:t>
          </a:r>
        </a:p>
        <a:p>
          <a:r>
            <a:rPr lang="en-US" sz="1800" dirty="0" smtClean="0"/>
            <a:t>Use symbols &amp; charts</a:t>
          </a:r>
          <a:endParaRPr lang="en-US" sz="1800" dirty="0"/>
        </a:p>
      </dgm:t>
    </dgm:pt>
    <dgm:pt modelId="{9EEF9DD1-FCB6-9645-968C-D4ABAF068512}" type="parTrans" cxnId="{7E1824D9-1BB1-FF40-99CC-35875B580EA7}">
      <dgm:prSet/>
      <dgm:spPr/>
      <dgm:t>
        <a:bodyPr/>
        <a:lstStyle/>
        <a:p>
          <a:endParaRPr lang="en-US"/>
        </a:p>
      </dgm:t>
    </dgm:pt>
    <dgm:pt modelId="{71195216-C353-9946-9F69-D6A3A532D9BC}" type="sibTrans" cxnId="{7E1824D9-1BB1-FF40-99CC-35875B580EA7}">
      <dgm:prSet/>
      <dgm:spPr/>
      <dgm:t>
        <a:bodyPr/>
        <a:lstStyle/>
        <a:p>
          <a:endParaRPr lang="en-US"/>
        </a:p>
      </dgm:t>
    </dgm:pt>
    <dgm:pt modelId="{82514D37-8579-394E-BA76-6FD948E9E023}">
      <dgm:prSet phldrT="[Text]" custT="1"/>
      <dgm:spPr/>
      <dgm:t>
        <a:bodyPr/>
        <a:lstStyle/>
        <a:p>
          <a:r>
            <a:rPr lang="en-US" sz="1800" dirty="0" smtClean="0"/>
            <a:t>In Class</a:t>
          </a:r>
          <a:endParaRPr lang="en-US" sz="1800" dirty="0"/>
        </a:p>
      </dgm:t>
    </dgm:pt>
    <dgm:pt modelId="{6F2375BD-FDF9-2446-94E5-610B92E225A9}" type="parTrans" cxnId="{22E5A034-3130-CF4A-9DA6-74F03C8F4DCB}">
      <dgm:prSet/>
      <dgm:spPr/>
      <dgm:t>
        <a:bodyPr/>
        <a:lstStyle/>
        <a:p>
          <a:endParaRPr lang="en-US"/>
        </a:p>
      </dgm:t>
    </dgm:pt>
    <dgm:pt modelId="{B87D5702-4E52-8144-AE71-919265B25E86}" type="sibTrans" cxnId="{22E5A034-3130-CF4A-9DA6-74F03C8F4DCB}">
      <dgm:prSet/>
      <dgm:spPr/>
      <dgm:t>
        <a:bodyPr/>
        <a:lstStyle/>
        <a:p>
          <a:endParaRPr lang="en-US"/>
        </a:p>
      </dgm:t>
    </dgm:pt>
    <dgm:pt modelId="{3256A153-2732-B447-A8DD-9F15EF340F14}">
      <dgm:prSet phldrT="[Text]"/>
      <dgm:spPr/>
      <dgm:t>
        <a:bodyPr/>
        <a:lstStyle/>
        <a:p>
          <a:r>
            <a:rPr lang="en-US" dirty="0" smtClean="0"/>
            <a:t>Reconstruct images in different ways</a:t>
          </a:r>
        </a:p>
        <a:p>
          <a:r>
            <a:rPr lang="en-US" dirty="0" smtClean="0"/>
            <a:t>Redraw symbols from memory</a:t>
          </a:r>
        </a:p>
        <a:p>
          <a:r>
            <a:rPr lang="en-US" dirty="0" smtClean="0"/>
            <a:t>Draw or sketch</a:t>
          </a:r>
        </a:p>
        <a:p>
          <a:r>
            <a:rPr lang="en-US" dirty="0" smtClean="0"/>
            <a:t>Practice turning visuals into words</a:t>
          </a:r>
          <a:endParaRPr lang="en-US" dirty="0"/>
        </a:p>
      </dgm:t>
    </dgm:pt>
    <dgm:pt modelId="{E22C7CCD-1B49-FE42-B334-4BFC20576D38}" type="parTrans" cxnId="{628F3916-F57E-E343-AF23-3DC9552B03C5}">
      <dgm:prSet/>
      <dgm:spPr/>
      <dgm:t>
        <a:bodyPr/>
        <a:lstStyle/>
        <a:p>
          <a:endParaRPr lang="en-US"/>
        </a:p>
      </dgm:t>
    </dgm:pt>
    <dgm:pt modelId="{52B57310-F31D-1847-8685-89719C2B3D75}" type="sibTrans" cxnId="{628F3916-F57E-E343-AF23-3DC9552B03C5}">
      <dgm:prSet/>
      <dgm:spPr/>
      <dgm:t>
        <a:bodyPr/>
        <a:lstStyle/>
        <a:p>
          <a:endParaRPr lang="en-US"/>
        </a:p>
      </dgm:t>
    </dgm:pt>
    <dgm:pt modelId="{3825638E-2DED-D14E-B2DE-EC8154A9DF14}">
      <dgm:prSet phldrT="[Text]" custT="1"/>
      <dgm:spPr/>
      <dgm:t>
        <a:bodyPr/>
        <a:lstStyle/>
        <a:p>
          <a:r>
            <a:rPr lang="en-US" sz="1800" dirty="0" smtClean="0"/>
            <a:t>When Studying</a:t>
          </a:r>
          <a:endParaRPr lang="en-US" sz="1800" dirty="0"/>
        </a:p>
      </dgm:t>
    </dgm:pt>
    <dgm:pt modelId="{696607BF-B870-BA45-98BE-C5DE5C24C70C}" type="parTrans" cxnId="{A16051A5-5956-DC4B-99ED-CB15375E8C23}">
      <dgm:prSet/>
      <dgm:spPr/>
      <dgm:t>
        <a:bodyPr/>
        <a:lstStyle/>
        <a:p>
          <a:endParaRPr lang="en-US"/>
        </a:p>
      </dgm:t>
    </dgm:pt>
    <dgm:pt modelId="{B1E978C3-CBE8-E247-8462-217216A3483A}" type="sibTrans" cxnId="{A16051A5-5956-DC4B-99ED-CB15375E8C23}">
      <dgm:prSet/>
      <dgm:spPr/>
      <dgm:t>
        <a:bodyPr/>
        <a:lstStyle/>
        <a:p>
          <a:endParaRPr lang="en-US"/>
        </a:p>
      </dgm:t>
    </dgm:pt>
    <dgm:pt modelId="{69A79508-7953-AF42-8091-F75C782A579F}">
      <dgm:prSet phldrT="[Text]" custT="1"/>
      <dgm:spPr/>
      <dgm:t>
        <a:bodyPr/>
        <a:lstStyle/>
        <a:p>
          <a:r>
            <a:rPr lang="en-US" sz="1800" dirty="0" smtClean="0"/>
            <a:t>Recall ‘picture’</a:t>
          </a:r>
        </a:p>
        <a:p>
          <a:r>
            <a:rPr lang="en-US" sz="1800" dirty="0" smtClean="0"/>
            <a:t>Use diagrams</a:t>
          </a:r>
        </a:p>
        <a:p>
          <a:r>
            <a:rPr lang="en-US" sz="1800" dirty="0" smtClean="0"/>
            <a:t>Draw or sketch</a:t>
          </a:r>
        </a:p>
      </dgm:t>
    </dgm:pt>
    <dgm:pt modelId="{1F7B3637-AE87-1C40-A7FF-7AB04414512E}" type="parTrans" cxnId="{46542F73-B709-0144-9DA8-215BA76C1023}">
      <dgm:prSet/>
      <dgm:spPr/>
      <dgm:t>
        <a:bodyPr/>
        <a:lstStyle/>
        <a:p>
          <a:endParaRPr lang="en-US"/>
        </a:p>
      </dgm:t>
    </dgm:pt>
    <dgm:pt modelId="{2F53E76F-A2B0-6042-B9B0-1C81585F2FBC}" type="sibTrans" cxnId="{46542F73-B709-0144-9DA8-215BA76C1023}">
      <dgm:prSet/>
      <dgm:spPr/>
      <dgm:t>
        <a:bodyPr/>
        <a:lstStyle/>
        <a:p>
          <a:endParaRPr lang="en-US"/>
        </a:p>
      </dgm:t>
    </dgm:pt>
    <dgm:pt modelId="{DFD5113A-FE5D-D04C-BE22-762ADFEEC94A}">
      <dgm:prSet phldrT="[Text]"/>
      <dgm:spPr/>
      <dgm:t>
        <a:bodyPr/>
        <a:lstStyle/>
        <a:p>
          <a:r>
            <a:rPr lang="en-US" dirty="0" smtClean="0"/>
            <a:t>For exams</a:t>
          </a:r>
          <a:endParaRPr lang="en-US" dirty="0"/>
        </a:p>
      </dgm:t>
    </dgm:pt>
    <dgm:pt modelId="{B7AFD179-DC32-9C46-9C44-ADEDDF251948}" type="parTrans" cxnId="{9FADD4F7-4CE0-7B45-A202-DB086634C0D3}">
      <dgm:prSet/>
      <dgm:spPr/>
      <dgm:t>
        <a:bodyPr/>
        <a:lstStyle/>
        <a:p>
          <a:endParaRPr lang="en-US"/>
        </a:p>
      </dgm:t>
    </dgm:pt>
    <dgm:pt modelId="{F99DEC80-B19A-154E-87DE-14BE9FF035B0}" type="sibTrans" cxnId="{9FADD4F7-4CE0-7B45-A202-DB086634C0D3}">
      <dgm:prSet/>
      <dgm:spPr/>
      <dgm:t>
        <a:bodyPr/>
        <a:lstStyle/>
        <a:p>
          <a:endParaRPr lang="en-US"/>
        </a:p>
      </dgm:t>
    </dgm:pt>
    <dgm:pt modelId="{C97E1330-C93C-A74F-813E-90128BB91DD8}" type="pres">
      <dgm:prSet presAssocID="{7CC3D02F-E45F-B241-A7CF-0C5C64A98C2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76E4D26-0FF2-054E-8FA8-E5C9BABCFD8A}" type="pres">
      <dgm:prSet presAssocID="{5A4EF3E9-163C-8841-87EA-2721EB5E2F3E}" presName="composite" presStyleCnt="0"/>
      <dgm:spPr/>
    </dgm:pt>
    <dgm:pt modelId="{AA43C360-0BB7-974B-99B9-8F7DF8111BF3}" type="pres">
      <dgm:prSet presAssocID="{5A4EF3E9-163C-8841-87EA-2721EB5E2F3E}" presName="bentUpArrow1" presStyleLbl="alignImgPlace1" presStyleIdx="0" presStyleCnt="2"/>
      <dgm:spPr/>
    </dgm:pt>
    <dgm:pt modelId="{D9C8E21A-3E02-D547-92F6-90ECAB622212}" type="pres">
      <dgm:prSet presAssocID="{5A4EF3E9-163C-8841-87EA-2721EB5E2F3E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3E411E-BC85-9E4C-A2E8-492612EC1872}" type="pres">
      <dgm:prSet presAssocID="{5A4EF3E9-163C-8841-87EA-2721EB5E2F3E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DD4BC9-C872-1C47-9118-3D70681CFF82}" type="pres">
      <dgm:prSet presAssocID="{71195216-C353-9946-9F69-D6A3A532D9BC}" presName="sibTrans" presStyleCnt="0"/>
      <dgm:spPr/>
    </dgm:pt>
    <dgm:pt modelId="{279845D8-4094-0844-8228-D3BD014EC71B}" type="pres">
      <dgm:prSet presAssocID="{3256A153-2732-B447-A8DD-9F15EF340F14}" presName="composite" presStyleCnt="0"/>
      <dgm:spPr/>
    </dgm:pt>
    <dgm:pt modelId="{C97DD45D-284D-0342-8223-D13E42955CD8}" type="pres">
      <dgm:prSet presAssocID="{3256A153-2732-B447-A8DD-9F15EF340F14}" presName="bentUpArrow1" presStyleLbl="alignImgPlace1" presStyleIdx="1" presStyleCnt="2"/>
      <dgm:spPr/>
    </dgm:pt>
    <dgm:pt modelId="{1863D524-554E-0D4D-9B23-1CACF528FCAC}" type="pres">
      <dgm:prSet presAssocID="{3256A153-2732-B447-A8DD-9F15EF340F14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665633-F5CB-3A46-8A58-78F6E46D247A}" type="pres">
      <dgm:prSet presAssocID="{3256A153-2732-B447-A8DD-9F15EF340F14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C4E58-FEED-4240-820C-34F855BA419E}" type="pres">
      <dgm:prSet presAssocID="{52B57310-F31D-1847-8685-89719C2B3D75}" presName="sibTrans" presStyleCnt="0"/>
      <dgm:spPr/>
    </dgm:pt>
    <dgm:pt modelId="{9A5B2287-C25B-E145-94A0-01D6692A2099}" type="pres">
      <dgm:prSet presAssocID="{69A79508-7953-AF42-8091-F75C782A579F}" presName="composite" presStyleCnt="0"/>
      <dgm:spPr/>
    </dgm:pt>
    <dgm:pt modelId="{709A2A50-14F0-D646-A0F3-73A481919820}" type="pres">
      <dgm:prSet presAssocID="{69A79508-7953-AF42-8091-F75C782A579F}" presName="ParentText" presStyleLbl="node1" presStyleIdx="2" presStyleCnt="3" custLinFactNeighborX="6002" custLinFactNeighborY="18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F83B2E-BDD2-8C44-93D5-91A2837A9FB2}" type="pres">
      <dgm:prSet presAssocID="{69A79508-7953-AF42-8091-F75C782A579F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91FBF4-2DDD-0347-B2B4-48BDE32AFBD0}" type="presOf" srcId="{3256A153-2732-B447-A8DD-9F15EF340F14}" destId="{1863D524-554E-0D4D-9B23-1CACF528FCAC}" srcOrd="0" destOrd="0" presId="urn:microsoft.com/office/officeart/2005/8/layout/StepDownProcess"/>
    <dgm:cxn modelId="{B3B59A48-E20C-8441-910B-7BA85AC93CAB}" type="presOf" srcId="{7CC3D02F-E45F-B241-A7CF-0C5C64A98C23}" destId="{C97E1330-C93C-A74F-813E-90128BB91DD8}" srcOrd="0" destOrd="0" presId="urn:microsoft.com/office/officeart/2005/8/layout/StepDownProcess"/>
    <dgm:cxn modelId="{A16051A5-5956-DC4B-99ED-CB15375E8C23}" srcId="{3256A153-2732-B447-A8DD-9F15EF340F14}" destId="{3825638E-2DED-D14E-B2DE-EC8154A9DF14}" srcOrd="0" destOrd="0" parTransId="{696607BF-B870-BA45-98BE-C5DE5C24C70C}" sibTransId="{B1E978C3-CBE8-E247-8462-217216A3483A}"/>
    <dgm:cxn modelId="{7E1824D9-1BB1-FF40-99CC-35875B580EA7}" srcId="{7CC3D02F-E45F-B241-A7CF-0C5C64A98C23}" destId="{5A4EF3E9-163C-8841-87EA-2721EB5E2F3E}" srcOrd="0" destOrd="0" parTransId="{9EEF9DD1-FCB6-9645-968C-D4ABAF068512}" sibTransId="{71195216-C353-9946-9F69-D6A3A532D9BC}"/>
    <dgm:cxn modelId="{AE10DADF-B093-594E-A571-62C408C1F448}" type="presOf" srcId="{DFD5113A-FE5D-D04C-BE22-762ADFEEC94A}" destId="{78F83B2E-BDD2-8C44-93D5-91A2837A9FB2}" srcOrd="0" destOrd="0" presId="urn:microsoft.com/office/officeart/2005/8/layout/StepDownProcess"/>
    <dgm:cxn modelId="{46542F73-B709-0144-9DA8-215BA76C1023}" srcId="{7CC3D02F-E45F-B241-A7CF-0C5C64A98C23}" destId="{69A79508-7953-AF42-8091-F75C782A579F}" srcOrd="2" destOrd="0" parTransId="{1F7B3637-AE87-1C40-A7FF-7AB04414512E}" sibTransId="{2F53E76F-A2B0-6042-B9B0-1C81585F2FBC}"/>
    <dgm:cxn modelId="{9FADD4F7-4CE0-7B45-A202-DB086634C0D3}" srcId="{69A79508-7953-AF42-8091-F75C782A579F}" destId="{DFD5113A-FE5D-D04C-BE22-762ADFEEC94A}" srcOrd="0" destOrd="0" parTransId="{B7AFD179-DC32-9C46-9C44-ADEDDF251948}" sibTransId="{F99DEC80-B19A-154E-87DE-14BE9FF035B0}"/>
    <dgm:cxn modelId="{E6B34B59-BF47-FF4B-90E4-4340BF40EDED}" type="presOf" srcId="{69A79508-7953-AF42-8091-F75C782A579F}" destId="{709A2A50-14F0-D646-A0F3-73A481919820}" srcOrd="0" destOrd="0" presId="urn:microsoft.com/office/officeart/2005/8/layout/StepDownProcess"/>
    <dgm:cxn modelId="{22E5A034-3130-CF4A-9DA6-74F03C8F4DCB}" srcId="{5A4EF3E9-163C-8841-87EA-2721EB5E2F3E}" destId="{82514D37-8579-394E-BA76-6FD948E9E023}" srcOrd="0" destOrd="0" parTransId="{6F2375BD-FDF9-2446-94E5-610B92E225A9}" sibTransId="{B87D5702-4E52-8144-AE71-919265B25E86}"/>
    <dgm:cxn modelId="{931FAAB3-ADB0-484C-94FD-17B4FDEEAA14}" type="presOf" srcId="{82514D37-8579-394E-BA76-6FD948E9E023}" destId="{A53E411E-BC85-9E4C-A2E8-492612EC1872}" srcOrd="0" destOrd="0" presId="urn:microsoft.com/office/officeart/2005/8/layout/StepDownProcess"/>
    <dgm:cxn modelId="{C258475B-081D-5D4B-9618-41E1FE606A2A}" type="presOf" srcId="{5A4EF3E9-163C-8841-87EA-2721EB5E2F3E}" destId="{D9C8E21A-3E02-D547-92F6-90ECAB622212}" srcOrd="0" destOrd="0" presId="urn:microsoft.com/office/officeart/2005/8/layout/StepDownProcess"/>
    <dgm:cxn modelId="{628F3916-F57E-E343-AF23-3DC9552B03C5}" srcId="{7CC3D02F-E45F-B241-A7CF-0C5C64A98C23}" destId="{3256A153-2732-B447-A8DD-9F15EF340F14}" srcOrd="1" destOrd="0" parTransId="{E22C7CCD-1B49-FE42-B334-4BFC20576D38}" sibTransId="{52B57310-F31D-1847-8685-89719C2B3D75}"/>
    <dgm:cxn modelId="{58F53B38-3B57-194B-A954-2CF51558497D}" type="presOf" srcId="{3825638E-2DED-D14E-B2DE-EC8154A9DF14}" destId="{A2665633-F5CB-3A46-8A58-78F6E46D247A}" srcOrd="0" destOrd="0" presId="urn:microsoft.com/office/officeart/2005/8/layout/StepDownProcess"/>
    <dgm:cxn modelId="{4E613BC2-1BF2-D744-BE4B-46D7A3287605}" type="presParOf" srcId="{C97E1330-C93C-A74F-813E-90128BB91DD8}" destId="{D76E4D26-0FF2-054E-8FA8-E5C9BABCFD8A}" srcOrd="0" destOrd="0" presId="urn:microsoft.com/office/officeart/2005/8/layout/StepDownProcess"/>
    <dgm:cxn modelId="{E1619641-D830-2042-B53B-F23E1B7C48EC}" type="presParOf" srcId="{D76E4D26-0FF2-054E-8FA8-E5C9BABCFD8A}" destId="{AA43C360-0BB7-974B-99B9-8F7DF8111BF3}" srcOrd="0" destOrd="0" presId="urn:microsoft.com/office/officeart/2005/8/layout/StepDownProcess"/>
    <dgm:cxn modelId="{DCAAD095-1BF9-EE45-BB64-E1EF9366ADAF}" type="presParOf" srcId="{D76E4D26-0FF2-054E-8FA8-E5C9BABCFD8A}" destId="{D9C8E21A-3E02-D547-92F6-90ECAB622212}" srcOrd="1" destOrd="0" presId="urn:microsoft.com/office/officeart/2005/8/layout/StepDownProcess"/>
    <dgm:cxn modelId="{B7686868-17B2-0E40-BCDB-C1079E9C2BBD}" type="presParOf" srcId="{D76E4D26-0FF2-054E-8FA8-E5C9BABCFD8A}" destId="{A53E411E-BC85-9E4C-A2E8-492612EC1872}" srcOrd="2" destOrd="0" presId="urn:microsoft.com/office/officeart/2005/8/layout/StepDownProcess"/>
    <dgm:cxn modelId="{3E8E2E36-BFC0-1240-8E7A-B67567A4D3F5}" type="presParOf" srcId="{C97E1330-C93C-A74F-813E-90128BB91DD8}" destId="{80DD4BC9-C872-1C47-9118-3D70681CFF82}" srcOrd="1" destOrd="0" presId="urn:microsoft.com/office/officeart/2005/8/layout/StepDownProcess"/>
    <dgm:cxn modelId="{02BC9726-7F5E-C847-A9B7-3107FB17779F}" type="presParOf" srcId="{C97E1330-C93C-A74F-813E-90128BB91DD8}" destId="{279845D8-4094-0844-8228-D3BD014EC71B}" srcOrd="2" destOrd="0" presId="urn:microsoft.com/office/officeart/2005/8/layout/StepDownProcess"/>
    <dgm:cxn modelId="{7FEBF40A-B28B-3047-AF39-F52D8D2DF9EB}" type="presParOf" srcId="{279845D8-4094-0844-8228-D3BD014EC71B}" destId="{C97DD45D-284D-0342-8223-D13E42955CD8}" srcOrd="0" destOrd="0" presId="urn:microsoft.com/office/officeart/2005/8/layout/StepDownProcess"/>
    <dgm:cxn modelId="{FD834FE7-89F9-7647-B619-B32F28243E18}" type="presParOf" srcId="{279845D8-4094-0844-8228-D3BD014EC71B}" destId="{1863D524-554E-0D4D-9B23-1CACF528FCAC}" srcOrd="1" destOrd="0" presId="urn:microsoft.com/office/officeart/2005/8/layout/StepDownProcess"/>
    <dgm:cxn modelId="{B68E9984-7EAD-3347-A46A-B7AED8BCD7EA}" type="presParOf" srcId="{279845D8-4094-0844-8228-D3BD014EC71B}" destId="{A2665633-F5CB-3A46-8A58-78F6E46D247A}" srcOrd="2" destOrd="0" presId="urn:microsoft.com/office/officeart/2005/8/layout/StepDownProcess"/>
    <dgm:cxn modelId="{A5531F6E-059D-B942-88C3-C040E254538D}" type="presParOf" srcId="{C97E1330-C93C-A74F-813E-90128BB91DD8}" destId="{8C1C4E58-FEED-4240-820C-34F855BA419E}" srcOrd="3" destOrd="0" presId="urn:microsoft.com/office/officeart/2005/8/layout/StepDownProcess"/>
    <dgm:cxn modelId="{3F7CBBB2-4AC9-6947-AEFB-E79E1585F165}" type="presParOf" srcId="{C97E1330-C93C-A74F-813E-90128BB91DD8}" destId="{9A5B2287-C25B-E145-94A0-01D6692A2099}" srcOrd="4" destOrd="0" presId="urn:microsoft.com/office/officeart/2005/8/layout/StepDownProcess"/>
    <dgm:cxn modelId="{640F58FF-8FC8-7A47-8CBD-34553A789783}" type="presParOf" srcId="{9A5B2287-C25B-E145-94A0-01D6692A2099}" destId="{709A2A50-14F0-D646-A0F3-73A481919820}" srcOrd="0" destOrd="0" presId="urn:microsoft.com/office/officeart/2005/8/layout/StepDownProcess"/>
    <dgm:cxn modelId="{E6ABCB8D-6A7E-634C-A4FF-52D7E8EAC826}" type="presParOf" srcId="{9A5B2287-C25B-E145-94A0-01D6692A2099}" destId="{78F83B2E-BDD2-8C44-93D5-91A2837A9FB2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10913B-9FF3-C949-93BA-CDB6B99F5579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8E372B-3DCD-FD41-A05E-A2EA50DE4C27}">
      <dgm:prSet phldrT="[Text]" custT="1"/>
      <dgm:spPr/>
      <dgm:t>
        <a:bodyPr/>
        <a:lstStyle/>
        <a:p>
          <a:r>
            <a:rPr lang="en-US" sz="2000" kern="1200" dirty="0" smtClean="0">
              <a:solidFill>
                <a:schemeClr val="accent1"/>
              </a:solidFill>
              <a:latin typeface="+mj-lt"/>
              <a:ea typeface="+mj-ea"/>
              <a:cs typeface="+mj-cs"/>
            </a:rPr>
            <a:t>In Class</a:t>
          </a:r>
          <a:endParaRPr lang="en-US" sz="2000" kern="1200" dirty="0">
            <a:solidFill>
              <a:schemeClr val="accent1"/>
            </a:solidFill>
            <a:latin typeface="+mj-lt"/>
            <a:ea typeface="+mj-ea"/>
            <a:cs typeface="+mj-cs"/>
          </a:endParaRPr>
        </a:p>
      </dgm:t>
    </dgm:pt>
    <dgm:pt modelId="{79CCA126-300F-A64D-92E7-8D82072E671B}" type="parTrans" cxnId="{40040585-3977-4043-B5DE-25DE173C8AB2}">
      <dgm:prSet/>
      <dgm:spPr/>
      <dgm:t>
        <a:bodyPr/>
        <a:lstStyle/>
        <a:p>
          <a:endParaRPr lang="en-US"/>
        </a:p>
      </dgm:t>
    </dgm:pt>
    <dgm:pt modelId="{D740CA0D-602E-104A-9D60-CE4F9CF2FBF3}" type="sibTrans" cxnId="{40040585-3977-4043-B5DE-25DE173C8AB2}">
      <dgm:prSet/>
      <dgm:spPr/>
      <dgm:t>
        <a:bodyPr/>
        <a:lstStyle/>
        <a:p>
          <a:endParaRPr lang="en-US"/>
        </a:p>
      </dgm:t>
    </dgm:pt>
    <dgm:pt modelId="{6E31A4BD-A5A1-F94A-BE1D-ABC6D3FE5C95}">
      <dgm:prSet phldrT="[Text]"/>
      <dgm:spPr/>
      <dgm:t>
        <a:bodyPr/>
        <a:lstStyle/>
        <a:p>
          <a:r>
            <a:rPr lang="en-US" dirty="0" smtClean="0"/>
            <a:t>Attend &amp; record lectures</a:t>
          </a:r>
          <a:endParaRPr lang="en-US" dirty="0"/>
        </a:p>
      </dgm:t>
    </dgm:pt>
    <dgm:pt modelId="{A94B6234-C989-9C46-87F8-3F8F2F697FCE}" type="parTrans" cxnId="{55F263B9-9485-E049-9494-0B3D16827944}">
      <dgm:prSet/>
      <dgm:spPr/>
      <dgm:t>
        <a:bodyPr/>
        <a:lstStyle/>
        <a:p>
          <a:endParaRPr lang="en-US"/>
        </a:p>
      </dgm:t>
    </dgm:pt>
    <dgm:pt modelId="{CCDECD7A-8627-9143-8EC8-F70AB7E507B0}" type="sibTrans" cxnId="{55F263B9-9485-E049-9494-0B3D16827944}">
      <dgm:prSet/>
      <dgm:spPr/>
      <dgm:t>
        <a:bodyPr/>
        <a:lstStyle/>
        <a:p>
          <a:endParaRPr lang="en-US"/>
        </a:p>
      </dgm:t>
    </dgm:pt>
    <dgm:pt modelId="{6899133F-DBA1-1B4E-80CC-1EA3D0366904}">
      <dgm:prSet phldrT="[Text]"/>
      <dgm:spPr/>
      <dgm:t>
        <a:bodyPr/>
        <a:lstStyle/>
        <a:p>
          <a:r>
            <a:rPr lang="en-US" dirty="0" smtClean="0"/>
            <a:t>Participate in discussions</a:t>
          </a:r>
          <a:endParaRPr lang="en-US" dirty="0"/>
        </a:p>
      </dgm:t>
    </dgm:pt>
    <dgm:pt modelId="{000D3F4F-062B-E246-BC46-B135014A3E9F}" type="parTrans" cxnId="{249A86E7-4412-AB4F-8110-A139688E806C}">
      <dgm:prSet/>
      <dgm:spPr/>
      <dgm:t>
        <a:bodyPr/>
        <a:lstStyle/>
        <a:p>
          <a:endParaRPr lang="en-US"/>
        </a:p>
      </dgm:t>
    </dgm:pt>
    <dgm:pt modelId="{71E99372-99F8-6143-AF29-5ABB270E818B}" type="sibTrans" cxnId="{249A86E7-4412-AB4F-8110-A139688E806C}">
      <dgm:prSet/>
      <dgm:spPr/>
      <dgm:t>
        <a:bodyPr/>
        <a:lstStyle/>
        <a:p>
          <a:endParaRPr lang="en-US"/>
        </a:p>
      </dgm:t>
    </dgm:pt>
    <dgm:pt modelId="{1935EB06-56E7-3B4C-8130-D8B8A1828131}">
      <dgm:prSet phldrT="[Text]"/>
      <dgm:spPr/>
      <dgm:t>
        <a:bodyPr/>
        <a:lstStyle/>
        <a:p>
          <a:r>
            <a:rPr lang="en-US" dirty="0" smtClean="0"/>
            <a:t>When Studying</a:t>
          </a:r>
          <a:endParaRPr lang="en-US" dirty="0"/>
        </a:p>
      </dgm:t>
    </dgm:pt>
    <dgm:pt modelId="{B1FFFF9F-90E1-A54C-9F2D-109CAC20D599}" type="parTrans" cxnId="{BC20A801-440E-2B46-9C43-6B960979FA0F}">
      <dgm:prSet/>
      <dgm:spPr/>
      <dgm:t>
        <a:bodyPr/>
        <a:lstStyle/>
        <a:p>
          <a:endParaRPr lang="en-US"/>
        </a:p>
      </dgm:t>
    </dgm:pt>
    <dgm:pt modelId="{969CA983-B48E-424E-A878-5581149F5C34}" type="sibTrans" cxnId="{BC20A801-440E-2B46-9C43-6B960979FA0F}">
      <dgm:prSet/>
      <dgm:spPr/>
      <dgm:t>
        <a:bodyPr/>
        <a:lstStyle/>
        <a:p>
          <a:endParaRPr lang="en-US"/>
        </a:p>
      </dgm:t>
    </dgm:pt>
    <dgm:pt modelId="{F66279FB-E0C2-3C4F-A1A8-1264039F9C0D}">
      <dgm:prSet phldrT="[Text]"/>
      <dgm:spPr/>
      <dgm:t>
        <a:bodyPr/>
        <a:lstStyle/>
        <a:p>
          <a:r>
            <a:rPr lang="en-US" dirty="0" smtClean="0"/>
            <a:t>Compare notes to recording</a:t>
          </a:r>
          <a:endParaRPr lang="en-US" dirty="0"/>
        </a:p>
      </dgm:t>
    </dgm:pt>
    <dgm:pt modelId="{60413286-C2B4-6C4A-9D82-58F4760E10DB}" type="parTrans" cxnId="{7750F052-9341-814B-AD1C-AD3B574E88A0}">
      <dgm:prSet/>
      <dgm:spPr/>
      <dgm:t>
        <a:bodyPr/>
        <a:lstStyle/>
        <a:p>
          <a:endParaRPr lang="en-US"/>
        </a:p>
      </dgm:t>
    </dgm:pt>
    <dgm:pt modelId="{A2F9BEC8-F3AC-3246-A36E-30C4B1C63A64}" type="sibTrans" cxnId="{7750F052-9341-814B-AD1C-AD3B574E88A0}">
      <dgm:prSet/>
      <dgm:spPr/>
      <dgm:t>
        <a:bodyPr/>
        <a:lstStyle/>
        <a:p>
          <a:endParaRPr lang="en-US"/>
        </a:p>
      </dgm:t>
    </dgm:pt>
    <dgm:pt modelId="{3C3A5A50-168E-EA46-9598-8ECC3B6743C8}">
      <dgm:prSet phldrT="[Text]"/>
      <dgm:spPr/>
      <dgm:t>
        <a:bodyPr/>
        <a:lstStyle/>
        <a:p>
          <a:r>
            <a:rPr lang="en-US" dirty="0" smtClean="0"/>
            <a:t>Explain notes to someone</a:t>
          </a:r>
          <a:endParaRPr lang="en-US" dirty="0"/>
        </a:p>
      </dgm:t>
    </dgm:pt>
    <dgm:pt modelId="{099D2BC2-942B-2C4D-9879-07C8A374C812}" type="parTrans" cxnId="{E95C0B06-931C-C14F-A7C6-175064A8BFD5}">
      <dgm:prSet/>
      <dgm:spPr/>
      <dgm:t>
        <a:bodyPr/>
        <a:lstStyle/>
        <a:p>
          <a:endParaRPr lang="en-US"/>
        </a:p>
      </dgm:t>
    </dgm:pt>
    <dgm:pt modelId="{47548915-2193-AD4A-B08F-8C4FD50E88AE}" type="sibTrans" cxnId="{E95C0B06-931C-C14F-A7C6-175064A8BFD5}">
      <dgm:prSet/>
      <dgm:spPr/>
      <dgm:t>
        <a:bodyPr/>
        <a:lstStyle/>
        <a:p>
          <a:endParaRPr lang="en-US"/>
        </a:p>
      </dgm:t>
    </dgm:pt>
    <dgm:pt modelId="{6DCF82D4-E571-9142-9153-C1BF14EF81F4}">
      <dgm:prSet phldrT="[Text]"/>
      <dgm:spPr/>
      <dgm:t>
        <a:bodyPr/>
        <a:lstStyle/>
        <a:p>
          <a:r>
            <a:rPr lang="en-US" dirty="0" smtClean="0"/>
            <a:t>For exams</a:t>
          </a:r>
          <a:endParaRPr lang="en-US" dirty="0"/>
        </a:p>
      </dgm:t>
    </dgm:pt>
    <dgm:pt modelId="{5160533C-9744-0C45-B71D-B839399587CF}" type="parTrans" cxnId="{BBE97961-66B6-C44E-BA1C-014031739BDB}">
      <dgm:prSet/>
      <dgm:spPr/>
      <dgm:t>
        <a:bodyPr/>
        <a:lstStyle/>
        <a:p>
          <a:endParaRPr lang="en-US"/>
        </a:p>
      </dgm:t>
    </dgm:pt>
    <dgm:pt modelId="{8925E5CF-5BD6-3E4C-A503-1F562DDE83F5}" type="sibTrans" cxnId="{BBE97961-66B6-C44E-BA1C-014031739BDB}">
      <dgm:prSet/>
      <dgm:spPr/>
      <dgm:t>
        <a:bodyPr/>
        <a:lstStyle/>
        <a:p>
          <a:endParaRPr lang="en-US"/>
        </a:p>
      </dgm:t>
    </dgm:pt>
    <dgm:pt modelId="{3678C717-7D81-6941-8B72-25C7D8D9774E}">
      <dgm:prSet phldrT="[Text]"/>
      <dgm:spPr/>
      <dgm:t>
        <a:bodyPr/>
        <a:lstStyle/>
        <a:p>
          <a:r>
            <a:rPr lang="en-US" dirty="0" smtClean="0"/>
            <a:t>Listen to your internal ‘voice’</a:t>
          </a:r>
          <a:endParaRPr lang="en-US" dirty="0"/>
        </a:p>
      </dgm:t>
    </dgm:pt>
    <dgm:pt modelId="{E44868AA-FDE4-6B4B-89B5-20ED6227B07A}" type="parTrans" cxnId="{AEF4E668-8DCF-6C4C-B736-0A8B7F84B462}">
      <dgm:prSet/>
      <dgm:spPr/>
      <dgm:t>
        <a:bodyPr/>
        <a:lstStyle/>
        <a:p>
          <a:endParaRPr lang="en-US"/>
        </a:p>
      </dgm:t>
    </dgm:pt>
    <dgm:pt modelId="{DF6D6F5D-1D24-8F4D-A3B3-BB40F2FFF128}" type="sibTrans" cxnId="{AEF4E668-8DCF-6C4C-B736-0A8B7F84B462}">
      <dgm:prSet/>
      <dgm:spPr/>
      <dgm:t>
        <a:bodyPr/>
        <a:lstStyle/>
        <a:p>
          <a:endParaRPr lang="en-US"/>
        </a:p>
      </dgm:t>
    </dgm:pt>
    <dgm:pt modelId="{34B34AD3-F679-4C42-B81C-DB7DFF3B59EA}">
      <dgm:prSet phldrT="[Text]"/>
      <dgm:spPr/>
      <dgm:t>
        <a:bodyPr/>
        <a:lstStyle/>
        <a:p>
          <a:r>
            <a:rPr lang="en-US" dirty="0" smtClean="0"/>
            <a:t>Speak expected questions &amp; answers</a:t>
          </a:r>
          <a:endParaRPr lang="en-US" dirty="0"/>
        </a:p>
      </dgm:t>
    </dgm:pt>
    <dgm:pt modelId="{E3D26818-7DE4-B142-80A0-14F4D0850532}" type="parTrans" cxnId="{87B728F1-C18A-9B4F-B305-3E6C0840BA6F}">
      <dgm:prSet/>
      <dgm:spPr/>
      <dgm:t>
        <a:bodyPr/>
        <a:lstStyle/>
        <a:p>
          <a:endParaRPr lang="en-US"/>
        </a:p>
      </dgm:t>
    </dgm:pt>
    <dgm:pt modelId="{AC4F317A-9DD4-7148-B445-8DB56F4A3B3D}" type="sibTrans" cxnId="{87B728F1-C18A-9B4F-B305-3E6C0840BA6F}">
      <dgm:prSet/>
      <dgm:spPr/>
      <dgm:t>
        <a:bodyPr/>
        <a:lstStyle/>
        <a:p>
          <a:endParaRPr lang="en-US"/>
        </a:p>
      </dgm:t>
    </dgm:pt>
    <dgm:pt modelId="{F10A4988-FE22-8D40-979A-9A19BE53E920}" type="pres">
      <dgm:prSet presAssocID="{6710913B-9FF3-C949-93BA-CDB6B99F557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BEA0B5-1D8F-5F49-B84C-6BD023DD7F9B}" type="pres">
      <dgm:prSet presAssocID="{388E372B-3DCD-FD41-A05E-A2EA50DE4C27}" presName="composite" presStyleCnt="0"/>
      <dgm:spPr/>
    </dgm:pt>
    <dgm:pt modelId="{A727EFAE-6CE3-7440-A99B-D48469E4AE49}" type="pres">
      <dgm:prSet presAssocID="{388E372B-3DCD-FD41-A05E-A2EA50DE4C2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93799-3E38-2A4C-B031-BE4C17C43813}" type="pres">
      <dgm:prSet presAssocID="{388E372B-3DCD-FD41-A05E-A2EA50DE4C2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BE997-6572-1942-9E7E-10107E416F74}" type="pres">
      <dgm:prSet presAssocID="{D740CA0D-602E-104A-9D60-CE4F9CF2FBF3}" presName="sp" presStyleCnt="0"/>
      <dgm:spPr/>
    </dgm:pt>
    <dgm:pt modelId="{621C9FC7-8444-CA43-80B8-852A7E39BB79}" type="pres">
      <dgm:prSet presAssocID="{1935EB06-56E7-3B4C-8130-D8B8A1828131}" presName="composite" presStyleCnt="0"/>
      <dgm:spPr/>
    </dgm:pt>
    <dgm:pt modelId="{C114D6F2-FFEA-5F41-8CEB-CED81B59B822}" type="pres">
      <dgm:prSet presAssocID="{1935EB06-56E7-3B4C-8130-D8B8A182813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D83AC-8A05-104F-98A4-9123BD270D6D}" type="pres">
      <dgm:prSet presAssocID="{1935EB06-56E7-3B4C-8130-D8B8A182813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80546A-3E0E-8F48-89A6-15F8EC99F406}" type="pres">
      <dgm:prSet presAssocID="{969CA983-B48E-424E-A878-5581149F5C34}" presName="sp" presStyleCnt="0"/>
      <dgm:spPr/>
    </dgm:pt>
    <dgm:pt modelId="{80D3443D-943C-A649-A830-2CF7123297E8}" type="pres">
      <dgm:prSet presAssocID="{6DCF82D4-E571-9142-9153-C1BF14EF81F4}" presName="composite" presStyleCnt="0"/>
      <dgm:spPr/>
    </dgm:pt>
    <dgm:pt modelId="{B5FF6D25-6BAC-554A-909A-256E67E867AA}" type="pres">
      <dgm:prSet presAssocID="{6DCF82D4-E571-9142-9153-C1BF14EF81F4}" presName="parentText" presStyleLbl="alignNode1" presStyleIdx="2" presStyleCnt="3" custLinFactNeighborX="-13365" custLinFactNeighborY="15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04A7F6-B549-4041-A0C1-538620102D3B}" type="pres">
      <dgm:prSet presAssocID="{6DCF82D4-E571-9142-9153-C1BF14EF81F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5C0B06-931C-C14F-A7C6-175064A8BFD5}" srcId="{1935EB06-56E7-3B4C-8130-D8B8A1828131}" destId="{3C3A5A50-168E-EA46-9598-8ECC3B6743C8}" srcOrd="1" destOrd="0" parTransId="{099D2BC2-942B-2C4D-9879-07C8A374C812}" sibTransId="{47548915-2193-AD4A-B08F-8C4FD50E88AE}"/>
    <dgm:cxn modelId="{BBE97961-66B6-C44E-BA1C-014031739BDB}" srcId="{6710913B-9FF3-C949-93BA-CDB6B99F5579}" destId="{6DCF82D4-E571-9142-9153-C1BF14EF81F4}" srcOrd="2" destOrd="0" parTransId="{5160533C-9744-0C45-B71D-B839399587CF}" sibTransId="{8925E5CF-5BD6-3E4C-A503-1F562DDE83F5}"/>
    <dgm:cxn modelId="{7750F052-9341-814B-AD1C-AD3B574E88A0}" srcId="{1935EB06-56E7-3B4C-8130-D8B8A1828131}" destId="{F66279FB-E0C2-3C4F-A1A8-1264039F9C0D}" srcOrd="0" destOrd="0" parTransId="{60413286-C2B4-6C4A-9D82-58F4760E10DB}" sibTransId="{A2F9BEC8-F3AC-3246-A36E-30C4B1C63A64}"/>
    <dgm:cxn modelId="{FEC2AD63-45EC-0148-9989-7821A5F5146A}" type="presOf" srcId="{6710913B-9FF3-C949-93BA-CDB6B99F5579}" destId="{F10A4988-FE22-8D40-979A-9A19BE53E920}" srcOrd="0" destOrd="0" presId="urn:microsoft.com/office/officeart/2005/8/layout/chevron2"/>
    <dgm:cxn modelId="{55F263B9-9485-E049-9494-0B3D16827944}" srcId="{388E372B-3DCD-FD41-A05E-A2EA50DE4C27}" destId="{6E31A4BD-A5A1-F94A-BE1D-ABC6D3FE5C95}" srcOrd="0" destOrd="0" parTransId="{A94B6234-C989-9C46-87F8-3F8F2F697FCE}" sibTransId="{CCDECD7A-8627-9143-8EC8-F70AB7E507B0}"/>
    <dgm:cxn modelId="{A71142C5-FD01-1144-94CF-9DBB41AEF23C}" type="presOf" srcId="{1935EB06-56E7-3B4C-8130-D8B8A1828131}" destId="{C114D6F2-FFEA-5F41-8CEB-CED81B59B822}" srcOrd="0" destOrd="0" presId="urn:microsoft.com/office/officeart/2005/8/layout/chevron2"/>
    <dgm:cxn modelId="{DFC5F5E4-834E-BC48-B71E-479B02962C1E}" type="presOf" srcId="{6E31A4BD-A5A1-F94A-BE1D-ABC6D3FE5C95}" destId="{EF793799-3E38-2A4C-B031-BE4C17C43813}" srcOrd="0" destOrd="0" presId="urn:microsoft.com/office/officeart/2005/8/layout/chevron2"/>
    <dgm:cxn modelId="{40040585-3977-4043-B5DE-25DE173C8AB2}" srcId="{6710913B-9FF3-C949-93BA-CDB6B99F5579}" destId="{388E372B-3DCD-FD41-A05E-A2EA50DE4C27}" srcOrd="0" destOrd="0" parTransId="{79CCA126-300F-A64D-92E7-8D82072E671B}" sibTransId="{D740CA0D-602E-104A-9D60-CE4F9CF2FBF3}"/>
    <dgm:cxn modelId="{AEF4E668-8DCF-6C4C-B736-0A8B7F84B462}" srcId="{6DCF82D4-E571-9142-9153-C1BF14EF81F4}" destId="{3678C717-7D81-6941-8B72-25C7D8D9774E}" srcOrd="0" destOrd="0" parTransId="{E44868AA-FDE4-6B4B-89B5-20ED6227B07A}" sibTransId="{DF6D6F5D-1D24-8F4D-A3B3-BB40F2FFF128}"/>
    <dgm:cxn modelId="{BC20A801-440E-2B46-9C43-6B960979FA0F}" srcId="{6710913B-9FF3-C949-93BA-CDB6B99F5579}" destId="{1935EB06-56E7-3B4C-8130-D8B8A1828131}" srcOrd="1" destOrd="0" parTransId="{B1FFFF9F-90E1-A54C-9F2D-109CAC20D599}" sibTransId="{969CA983-B48E-424E-A878-5581149F5C34}"/>
    <dgm:cxn modelId="{8E4AD80F-0E36-174F-8DFF-11D6753116EE}" type="presOf" srcId="{6899133F-DBA1-1B4E-80CC-1EA3D0366904}" destId="{EF793799-3E38-2A4C-B031-BE4C17C43813}" srcOrd="0" destOrd="1" presId="urn:microsoft.com/office/officeart/2005/8/layout/chevron2"/>
    <dgm:cxn modelId="{8963DE11-1253-0147-9EA8-9C91656E46F2}" type="presOf" srcId="{34B34AD3-F679-4C42-B81C-DB7DFF3B59EA}" destId="{AF04A7F6-B549-4041-A0C1-538620102D3B}" srcOrd="0" destOrd="1" presId="urn:microsoft.com/office/officeart/2005/8/layout/chevron2"/>
    <dgm:cxn modelId="{DF15EA83-23A3-4740-972A-6E9A1C62A1D3}" type="presOf" srcId="{F66279FB-E0C2-3C4F-A1A8-1264039F9C0D}" destId="{F53D83AC-8A05-104F-98A4-9123BD270D6D}" srcOrd="0" destOrd="0" presId="urn:microsoft.com/office/officeart/2005/8/layout/chevron2"/>
    <dgm:cxn modelId="{87B728F1-C18A-9B4F-B305-3E6C0840BA6F}" srcId="{6DCF82D4-E571-9142-9153-C1BF14EF81F4}" destId="{34B34AD3-F679-4C42-B81C-DB7DFF3B59EA}" srcOrd="1" destOrd="0" parTransId="{E3D26818-7DE4-B142-80A0-14F4D0850532}" sibTransId="{AC4F317A-9DD4-7148-B445-8DB56F4A3B3D}"/>
    <dgm:cxn modelId="{C936BC58-41C5-8247-8556-2D8615F2F9CB}" type="presOf" srcId="{388E372B-3DCD-FD41-A05E-A2EA50DE4C27}" destId="{A727EFAE-6CE3-7440-A99B-D48469E4AE49}" srcOrd="0" destOrd="0" presId="urn:microsoft.com/office/officeart/2005/8/layout/chevron2"/>
    <dgm:cxn modelId="{249A86E7-4412-AB4F-8110-A139688E806C}" srcId="{388E372B-3DCD-FD41-A05E-A2EA50DE4C27}" destId="{6899133F-DBA1-1B4E-80CC-1EA3D0366904}" srcOrd="1" destOrd="0" parTransId="{000D3F4F-062B-E246-BC46-B135014A3E9F}" sibTransId="{71E99372-99F8-6143-AF29-5ABB270E818B}"/>
    <dgm:cxn modelId="{157F6739-0AD5-C34B-9EBE-E138E377DC40}" type="presOf" srcId="{6DCF82D4-E571-9142-9153-C1BF14EF81F4}" destId="{B5FF6D25-6BAC-554A-909A-256E67E867AA}" srcOrd="0" destOrd="0" presId="urn:microsoft.com/office/officeart/2005/8/layout/chevron2"/>
    <dgm:cxn modelId="{1D37B72B-CBAB-EE46-9F76-9A7575CFB3AD}" type="presOf" srcId="{3C3A5A50-168E-EA46-9598-8ECC3B6743C8}" destId="{F53D83AC-8A05-104F-98A4-9123BD270D6D}" srcOrd="0" destOrd="1" presId="urn:microsoft.com/office/officeart/2005/8/layout/chevron2"/>
    <dgm:cxn modelId="{DC757714-3C24-8A4B-949E-C208A1694175}" type="presOf" srcId="{3678C717-7D81-6941-8B72-25C7D8D9774E}" destId="{AF04A7F6-B549-4041-A0C1-538620102D3B}" srcOrd="0" destOrd="0" presId="urn:microsoft.com/office/officeart/2005/8/layout/chevron2"/>
    <dgm:cxn modelId="{78CDCE76-E8EA-6543-AEC1-CFB5B3A28CB2}" type="presParOf" srcId="{F10A4988-FE22-8D40-979A-9A19BE53E920}" destId="{8FBEA0B5-1D8F-5F49-B84C-6BD023DD7F9B}" srcOrd="0" destOrd="0" presId="urn:microsoft.com/office/officeart/2005/8/layout/chevron2"/>
    <dgm:cxn modelId="{AFB59C9C-63AE-B34B-BA76-AE7BF21A0CD0}" type="presParOf" srcId="{8FBEA0B5-1D8F-5F49-B84C-6BD023DD7F9B}" destId="{A727EFAE-6CE3-7440-A99B-D48469E4AE49}" srcOrd="0" destOrd="0" presId="urn:microsoft.com/office/officeart/2005/8/layout/chevron2"/>
    <dgm:cxn modelId="{397D2A2D-9648-2C40-93A0-893D7DFE0A24}" type="presParOf" srcId="{8FBEA0B5-1D8F-5F49-B84C-6BD023DD7F9B}" destId="{EF793799-3E38-2A4C-B031-BE4C17C43813}" srcOrd="1" destOrd="0" presId="urn:microsoft.com/office/officeart/2005/8/layout/chevron2"/>
    <dgm:cxn modelId="{09870707-8F3C-E949-BECE-3FFDE1728A9E}" type="presParOf" srcId="{F10A4988-FE22-8D40-979A-9A19BE53E920}" destId="{F0EBE997-6572-1942-9E7E-10107E416F74}" srcOrd="1" destOrd="0" presId="urn:microsoft.com/office/officeart/2005/8/layout/chevron2"/>
    <dgm:cxn modelId="{E45A2B1B-54AF-2443-835E-B49C3642973B}" type="presParOf" srcId="{F10A4988-FE22-8D40-979A-9A19BE53E920}" destId="{621C9FC7-8444-CA43-80B8-852A7E39BB79}" srcOrd="2" destOrd="0" presId="urn:microsoft.com/office/officeart/2005/8/layout/chevron2"/>
    <dgm:cxn modelId="{3CACDC43-E5E0-B342-BC02-A5FD952E1992}" type="presParOf" srcId="{621C9FC7-8444-CA43-80B8-852A7E39BB79}" destId="{C114D6F2-FFEA-5F41-8CEB-CED81B59B822}" srcOrd="0" destOrd="0" presId="urn:microsoft.com/office/officeart/2005/8/layout/chevron2"/>
    <dgm:cxn modelId="{C0001826-DD05-F845-9DFB-44349CD12E5A}" type="presParOf" srcId="{621C9FC7-8444-CA43-80B8-852A7E39BB79}" destId="{F53D83AC-8A05-104F-98A4-9123BD270D6D}" srcOrd="1" destOrd="0" presId="urn:microsoft.com/office/officeart/2005/8/layout/chevron2"/>
    <dgm:cxn modelId="{999C109A-7ABB-784C-9431-4492F3238CDD}" type="presParOf" srcId="{F10A4988-FE22-8D40-979A-9A19BE53E920}" destId="{3A80546A-3E0E-8F48-89A6-15F8EC99F406}" srcOrd="3" destOrd="0" presId="urn:microsoft.com/office/officeart/2005/8/layout/chevron2"/>
    <dgm:cxn modelId="{D009FB63-B9D2-1C44-9D44-BA3080566FA6}" type="presParOf" srcId="{F10A4988-FE22-8D40-979A-9A19BE53E920}" destId="{80D3443D-943C-A649-A830-2CF7123297E8}" srcOrd="4" destOrd="0" presId="urn:microsoft.com/office/officeart/2005/8/layout/chevron2"/>
    <dgm:cxn modelId="{4077ACD8-2C5F-484F-98EC-04B081D450A3}" type="presParOf" srcId="{80D3443D-943C-A649-A830-2CF7123297E8}" destId="{B5FF6D25-6BAC-554A-909A-256E67E867AA}" srcOrd="0" destOrd="0" presId="urn:microsoft.com/office/officeart/2005/8/layout/chevron2"/>
    <dgm:cxn modelId="{1B7B2C03-A5B9-6644-9FA0-31DAF13C98D2}" type="presParOf" srcId="{80D3443D-943C-A649-A830-2CF7123297E8}" destId="{AF04A7F6-B549-4041-A0C1-538620102D3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600A97-5AAC-1C4E-9CBC-FB327A362F2F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D6DB05-8CCC-824C-92C6-B396018BDC98}">
      <dgm:prSet phldrT="[Text]"/>
      <dgm:spPr/>
      <dgm:t>
        <a:bodyPr/>
        <a:lstStyle/>
        <a:p>
          <a:r>
            <a:rPr lang="en-US" dirty="0" smtClean="0"/>
            <a:t>In Class</a:t>
          </a:r>
          <a:endParaRPr lang="en-US" dirty="0"/>
        </a:p>
      </dgm:t>
    </dgm:pt>
    <dgm:pt modelId="{21A32D5E-70C5-414B-AC03-1EE5F9F222ED}" type="parTrans" cxnId="{7B7A9AB8-C7AD-DA47-8C2E-3DAC52424731}">
      <dgm:prSet/>
      <dgm:spPr/>
      <dgm:t>
        <a:bodyPr/>
        <a:lstStyle/>
        <a:p>
          <a:endParaRPr lang="en-US"/>
        </a:p>
      </dgm:t>
    </dgm:pt>
    <dgm:pt modelId="{9843E77F-8592-CA4D-BD7E-90B7C2C927F2}" type="sibTrans" cxnId="{7B7A9AB8-C7AD-DA47-8C2E-3DAC52424731}">
      <dgm:prSet/>
      <dgm:spPr/>
      <dgm:t>
        <a:bodyPr/>
        <a:lstStyle/>
        <a:p>
          <a:endParaRPr lang="en-US"/>
        </a:p>
      </dgm:t>
    </dgm:pt>
    <dgm:pt modelId="{CBEAC639-E8D8-274E-8FDF-EE89CDAC6268}">
      <dgm:prSet phldrT="[Text]"/>
      <dgm:spPr/>
      <dgm:t>
        <a:bodyPr/>
        <a:lstStyle/>
        <a:p>
          <a:r>
            <a:rPr lang="en-US" dirty="0" smtClean="0"/>
            <a:t>Use handouts</a:t>
          </a:r>
          <a:endParaRPr lang="en-US" dirty="0"/>
        </a:p>
      </dgm:t>
    </dgm:pt>
    <dgm:pt modelId="{B67AA6AD-9860-0044-9CC4-3E48E0793FD4}" type="parTrans" cxnId="{0EFEB0C3-1ADB-244E-9287-699ADD8170BD}">
      <dgm:prSet/>
      <dgm:spPr/>
      <dgm:t>
        <a:bodyPr/>
        <a:lstStyle/>
        <a:p>
          <a:endParaRPr lang="en-US"/>
        </a:p>
      </dgm:t>
    </dgm:pt>
    <dgm:pt modelId="{04D529B8-9FAC-9649-BDB9-9315B75F63E2}" type="sibTrans" cxnId="{0EFEB0C3-1ADB-244E-9287-699ADD8170BD}">
      <dgm:prSet/>
      <dgm:spPr/>
      <dgm:t>
        <a:bodyPr/>
        <a:lstStyle/>
        <a:p>
          <a:endParaRPr lang="en-US"/>
        </a:p>
      </dgm:t>
    </dgm:pt>
    <dgm:pt modelId="{598B01AF-B1A9-3840-A85D-F519CD59B25F}">
      <dgm:prSet phldrT="[Text]"/>
      <dgm:spPr/>
      <dgm:t>
        <a:bodyPr/>
        <a:lstStyle/>
        <a:p>
          <a:r>
            <a:rPr lang="en-US" dirty="0" smtClean="0"/>
            <a:t>Use lecture notes</a:t>
          </a:r>
          <a:endParaRPr lang="en-US" dirty="0"/>
        </a:p>
      </dgm:t>
    </dgm:pt>
    <dgm:pt modelId="{89471E72-0CD5-5942-AA1B-C8915BEDEC8B}" type="parTrans" cxnId="{7EF04682-5683-5E4F-ACF5-39C8A3DFD0A1}">
      <dgm:prSet/>
      <dgm:spPr/>
      <dgm:t>
        <a:bodyPr/>
        <a:lstStyle/>
        <a:p>
          <a:endParaRPr lang="en-US"/>
        </a:p>
      </dgm:t>
    </dgm:pt>
    <dgm:pt modelId="{A9792FB3-DE62-9148-B35B-D56BB1C7840C}" type="sibTrans" cxnId="{7EF04682-5683-5E4F-ACF5-39C8A3DFD0A1}">
      <dgm:prSet/>
      <dgm:spPr/>
      <dgm:t>
        <a:bodyPr/>
        <a:lstStyle/>
        <a:p>
          <a:endParaRPr lang="en-US"/>
        </a:p>
      </dgm:t>
    </dgm:pt>
    <dgm:pt modelId="{E034709A-E9AD-014C-B9DE-DAFFD67CF508}">
      <dgm:prSet phldrT="[Text]"/>
      <dgm:spPr/>
      <dgm:t>
        <a:bodyPr/>
        <a:lstStyle/>
        <a:p>
          <a:r>
            <a:rPr lang="en-US" dirty="0" smtClean="0"/>
            <a:t>When Studying</a:t>
          </a:r>
          <a:endParaRPr lang="en-US" dirty="0"/>
        </a:p>
      </dgm:t>
    </dgm:pt>
    <dgm:pt modelId="{76D84B29-4500-A54A-B6EB-E10BB02A4EA1}" type="parTrans" cxnId="{3B16F8A8-6355-F844-89CA-A3F8C6FB3B6B}">
      <dgm:prSet/>
      <dgm:spPr/>
      <dgm:t>
        <a:bodyPr/>
        <a:lstStyle/>
        <a:p>
          <a:endParaRPr lang="en-US"/>
        </a:p>
      </dgm:t>
    </dgm:pt>
    <dgm:pt modelId="{7010FA84-BEBB-E040-A28C-D0AF602591C2}" type="sibTrans" cxnId="{3B16F8A8-6355-F844-89CA-A3F8C6FB3B6B}">
      <dgm:prSet/>
      <dgm:spPr/>
      <dgm:t>
        <a:bodyPr/>
        <a:lstStyle/>
        <a:p>
          <a:endParaRPr lang="en-US"/>
        </a:p>
      </dgm:t>
    </dgm:pt>
    <dgm:pt modelId="{FC383043-3238-B84D-8787-3F4CFB8904B6}">
      <dgm:prSet phldrT="[Text]"/>
      <dgm:spPr/>
      <dgm:t>
        <a:bodyPr/>
        <a:lstStyle/>
        <a:p>
          <a:r>
            <a:rPr lang="en-US" dirty="0" smtClean="0"/>
            <a:t>Reread notes</a:t>
          </a:r>
          <a:endParaRPr lang="en-US" dirty="0"/>
        </a:p>
      </dgm:t>
    </dgm:pt>
    <dgm:pt modelId="{19E68D50-7BA5-244D-ACCA-3A0FF908B3AC}" type="parTrans" cxnId="{4AF29135-502C-9C44-9C4D-2496CD3A7663}">
      <dgm:prSet/>
      <dgm:spPr/>
      <dgm:t>
        <a:bodyPr/>
        <a:lstStyle/>
        <a:p>
          <a:endParaRPr lang="en-US"/>
        </a:p>
      </dgm:t>
    </dgm:pt>
    <dgm:pt modelId="{55F4EC1B-C6FF-D740-B803-C21980FA6E1C}" type="sibTrans" cxnId="{4AF29135-502C-9C44-9C4D-2496CD3A7663}">
      <dgm:prSet/>
      <dgm:spPr/>
      <dgm:t>
        <a:bodyPr/>
        <a:lstStyle/>
        <a:p>
          <a:endParaRPr lang="en-US"/>
        </a:p>
      </dgm:t>
    </dgm:pt>
    <dgm:pt modelId="{2762C5FF-A62B-1743-910E-5A50979B89E2}">
      <dgm:prSet phldrT="[Text]"/>
      <dgm:spPr/>
      <dgm:t>
        <a:bodyPr/>
        <a:lstStyle/>
        <a:p>
          <a:r>
            <a:rPr lang="en-US" dirty="0" smtClean="0"/>
            <a:t>Rewrite ideas using other words</a:t>
          </a:r>
          <a:endParaRPr lang="en-US" dirty="0"/>
        </a:p>
      </dgm:t>
    </dgm:pt>
    <dgm:pt modelId="{6358AB6A-A3DD-BC45-A0CB-64BA334CD202}" type="parTrans" cxnId="{66F6A703-0625-4E41-9ACC-990C49B8BF13}">
      <dgm:prSet/>
      <dgm:spPr/>
      <dgm:t>
        <a:bodyPr/>
        <a:lstStyle/>
        <a:p>
          <a:endParaRPr lang="en-US"/>
        </a:p>
      </dgm:t>
    </dgm:pt>
    <dgm:pt modelId="{9510D9BB-9951-EC43-9416-9B7640F96EFF}" type="sibTrans" cxnId="{66F6A703-0625-4E41-9ACC-990C49B8BF13}">
      <dgm:prSet/>
      <dgm:spPr/>
      <dgm:t>
        <a:bodyPr/>
        <a:lstStyle/>
        <a:p>
          <a:endParaRPr lang="en-US"/>
        </a:p>
      </dgm:t>
    </dgm:pt>
    <dgm:pt modelId="{92C2AC2D-B638-2244-83AE-97A84E92D37F}">
      <dgm:prSet phldrT="[Text]"/>
      <dgm:spPr/>
      <dgm:t>
        <a:bodyPr/>
        <a:lstStyle/>
        <a:p>
          <a:r>
            <a:rPr lang="en-US" dirty="0" smtClean="0"/>
            <a:t>For exams</a:t>
          </a:r>
          <a:endParaRPr lang="en-US" dirty="0"/>
        </a:p>
      </dgm:t>
    </dgm:pt>
    <dgm:pt modelId="{51FB5FDE-FB95-044E-B4D3-982F5DF0D80F}" type="parTrans" cxnId="{4A80551E-16C2-4C40-B7DA-A3BAF0E15046}">
      <dgm:prSet/>
      <dgm:spPr/>
      <dgm:t>
        <a:bodyPr/>
        <a:lstStyle/>
        <a:p>
          <a:endParaRPr lang="en-US"/>
        </a:p>
      </dgm:t>
    </dgm:pt>
    <dgm:pt modelId="{10A8E2C9-0649-294F-95F1-4DC8FDD166F5}" type="sibTrans" cxnId="{4A80551E-16C2-4C40-B7DA-A3BAF0E15046}">
      <dgm:prSet/>
      <dgm:spPr/>
      <dgm:t>
        <a:bodyPr/>
        <a:lstStyle/>
        <a:p>
          <a:endParaRPr lang="en-US"/>
        </a:p>
      </dgm:t>
    </dgm:pt>
    <dgm:pt modelId="{1C83E88C-D7F7-6943-B413-A0260DF68D65}">
      <dgm:prSet phldrT="[Text]"/>
      <dgm:spPr/>
      <dgm:t>
        <a:bodyPr/>
        <a:lstStyle/>
        <a:p>
          <a:r>
            <a:rPr lang="en-US" dirty="0" smtClean="0"/>
            <a:t>Practice writing lists</a:t>
          </a:r>
          <a:endParaRPr lang="en-US" dirty="0"/>
        </a:p>
      </dgm:t>
    </dgm:pt>
    <dgm:pt modelId="{A13DED7C-40BA-554F-8D61-FCFCE3514D97}" type="parTrans" cxnId="{B3E6624A-6E21-1A45-88E3-E234CECA3594}">
      <dgm:prSet/>
      <dgm:spPr/>
      <dgm:t>
        <a:bodyPr/>
        <a:lstStyle/>
        <a:p>
          <a:endParaRPr lang="en-US"/>
        </a:p>
      </dgm:t>
    </dgm:pt>
    <dgm:pt modelId="{6FF615E8-7E1F-5A46-A7FA-DE6A593033AA}" type="sibTrans" cxnId="{B3E6624A-6E21-1A45-88E3-E234CECA3594}">
      <dgm:prSet/>
      <dgm:spPr/>
      <dgm:t>
        <a:bodyPr/>
        <a:lstStyle/>
        <a:p>
          <a:endParaRPr lang="en-US"/>
        </a:p>
      </dgm:t>
    </dgm:pt>
    <dgm:pt modelId="{A9EDCDEE-090B-D547-8E5D-4DFB1FBDC1A8}">
      <dgm:prSet phldrT="[Text]"/>
      <dgm:spPr/>
      <dgm:t>
        <a:bodyPr/>
        <a:lstStyle/>
        <a:p>
          <a:r>
            <a:rPr lang="en-US" dirty="0" smtClean="0"/>
            <a:t>Practice writing writing answers to potential questions</a:t>
          </a:r>
          <a:endParaRPr lang="en-US" dirty="0"/>
        </a:p>
      </dgm:t>
    </dgm:pt>
    <dgm:pt modelId="{F7C8E08F-6A82-2E4E-9A8C-D669CB8711B6}" type="parTrans" cxnId="{0EB2C700-6A1C-E340-A862-B6C1102B38E9}">
      <dgm:prSet/>
      <dgm:spPr/>
      <dgm:t>
        <a:bodyPr/>
        <a:lstStyle/>
        <a:p>
          <a:endParaRPr lang="en-US"/>
        </a:p>
      </dgm:t>
    </dgm:pt>
    <dgm:pt modelId="{5F1677CF-2917-5D4A-BB27-838DBE614147}" type="sibTrans" cxnId="{0EB2C700-6A1C-E340-A862-B6C1102B38E9}">
      <dgm:prSet/>
      <dgm:spPr/>
      <dgm:t>
        <a:bodyPr/>
        <a:lstStyle/>
        <a:p>
          <a:endParaRPr lang="en-US"/>
        </a:p>
      </dgm:t>
    </dgm:pt>
    <dgm:pt modelId="{6DA92045-9FCA-8F4A-B766-A01EDEE1C467}">
      <dgm:prSet phldrT="[Text]"/>
      <dgm:spPr/>
      <dgm:t>
        <a:bodyPr/>
        <a:lstStyle/>
        <a:p>
          <a:r>
            <a:rPr lang="en-US" dirty="0" smtClean="0"/>
            <a:t>Read assigned material</a:t>
          </a:r>
          <a:endParaRPr lang="en-US" dirty="0"/>
        </a:p>
      </dgm:t>
    </dgm:pt>
    <dgm:pt modelId="{26087B4A-1738-B047-A156-8E95F467504D}" type="parTrans" cxnId="{1261D733-F804-664D-9D1C-EDED859D07C3}">
      <dgm:prSet/>
      <dgm:spPr/>
    </dgm:pt>
    <dgm:pt modelId="{810D6612-C019-AD48-9D99-8E51861C7989}" type="sibTrans" cxnId="{1261D733-F804-664D-9D1C-EDED859D07C3}">
      <dgm:prSet/>
      <dgm:spPr/>
    </dgm:pt>
    <dgm:pt modelId="{67CB4607-87C6-7E4E-967B-3CC9FFDFB1C3}" type="pres">
      <dgm:prSet presAssocID="{A0600A97-5AAC-1C4E-9CBC-FB327A362F2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981A46-3F7E-9943-96B3-B0A7A53C06B9}" type="pres">
      <dgm:prSet presAssocID="{A0600A97-5AAC-1C4E-9CBC-FB327A362F2F}" presName="tSp" presStyleCnt="0"/>
      <dgm:spPr/>
    </dgm:pt>
    <dgm:pt modelId="{4B0D160E-DE35-B648-BCE5-666EA70A2876}" type="pres">
      <dgm:prSet presAssocID="{A0600A97-5AAC-1C4E-9CBC-FB327A362F2F}" presName="bSp" presStyleCnt="0"/>
      <dgm:spPr/>
    </dgm:pt>
    <dgm:pt modelId="{F46E93AE-BF6C-2D4C-A12A-77C6569A0B0E}" type="pres">
      <dgm:prSet presAssocID="{A0600A97-5AAC-1C4E-9CBC-FB327A362F2F}" presName="process" presStyleCnt="0"/>
      <dgm:spPr/>
    </dgm:pt>
    <dgm:pt modelId="{3034C26A-6822-F547-8CF3-A4CCD217FE20}" type="pres">
      <dgm:prSet presAssocID="{50D6DB05-8CCC-824C-92C6-B396018BDC98}" presName="composite1" presStyleCnt="0"/>
      <dgm:spPr/>
    </dgm:pt>
    <dgm:pt modelId="{7EE46309-E565-6B43-9539-D1C9D2DF2955}" type="pres">
      <dgm:prSet presAssocID="{50D6DB05-8CCC-824C-92C6-B396018BDC98}" presName="dummyNode1" presStyleLbl="node1" presStyleIdx="0" presStyleCnt="3"/>
      <dgm:spPr/>
    </dgm:pt>
    <dgm:pt modelId="{4A01AF6C-506B-DE43-A7E1-51A6782CF4A7}" type="pres">
      <dgm:prSet presAssocID="{50D6DB05-8CCC-824C-92C6-B396018BDC98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AE2C69-F3F5-E748-BC9F-3CC1A9DB38B2}" type="pres">
      <dgm:prSet presAssocID="{50D6DB05-8CCC-824C-92C6-B396018BDC98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EFB5D6-2CED-5D45-8E28-31116A0D364E}" type="pres">
      <dgm:prSet presAssocID="{50D6DB05-8CCC-824C-92C6-B396018BDC98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C367F-9542-A24C-8407-B905E5832A44}" type="pres">
      <dgm:prSet presAssocID="{50D6DB05-8CCC-824C-92C6-B396018BDC98}" presName="connSite1" presStyleCnt="0"/>
      <dgm:spPr/>
    </dgm:pt>
    <dgm:pt modelId="{C3443404-B248-264C-822F-3B03A6C99265}" type="pres">
      <dgm:prSet presAssocID="{9843E77F-8592-CA4D-BD7E-90B7C2C927F2}" presName="Name9" presStyleLbl="sibTrans2D1" presStyleIdx="0" presStyleCnt="2"/>
      <dgm:spPr/>
      <dgm:t>
        <a:bodyPr/>
        <a:lstStyle/>
        <a:p>
          <a:endParaRPr lang="en-US"/>
        </a:p>
      </dgm:t>
    </dgm:pt>
    <dgm:pt modelId="{FE2283D9-996D-D64F-BA48-939ADCF1EF41}" type="pres">
      <dgm:prSet presAssocID="{E034709A-E9AD-014C-B9DE-DAFFD67CF508}" presName="composite2" presStyleCnt="0"/>
      <dgm:spPr/>
    </dgm:pt>
    <dgm:pt modelId="{0933073F-654B-F849-BD61-2BE505A9F0FC}" type="pres">
      <dgm:prSet presAssocID="{E034709A-E9AD-014C-B9DE-DAFFD67CF508}" presName="dummyNode2" presStyleLbl="node1" presStyleIdx="0" presStyleCnt="3"/>
      <dgm:spPr/>
    </dgm:pt>
    <dgm:pt modelId="{969F5A1B-CB21-CF4D-BB1E-C747012E4951}" type="pres">
      <dgm:prSet presAssocID="{E034709A-E9AD-014C-B9DE-DAFFD67CF508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3AA12A-3ED1-0245-86C4-5ACD10B3342A}" type="pres">
      <dgm:prSet presAssocID="{E034709A-E9AD-014C-B9DE-DAFFD67CF508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5B1C6A-57CC-3747-8176-778C18C41C7D}" type="pres">
      <dgm:prSet presAssocID="{E034709A-E9AD-014C-B9DE-DAFFD67CF508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73D154-73C2-6B48-A448-C18237C0E9BC}" type="pres">
      <dgm:prSet presAssocID="{E034709A-E9AD-014C-B9DE-DAFFD67CF508}" presName="connSite2" presStyleCnt="0"/>
      <dgm:spPr/>
    </dgm:pt>
    <dgm:pt modelId="{027E7FC6-FD45-9F44-80F9-85057D3EF491}" type="pres">
      <dgm:prSet presAssocID="{7010FA84-BEBB-E040-A28C-D0AF602591C2}" presName="Name18" presStyleLbl="sibTrans2D1" presStyleIdx="1" presStyleCnt="2"/>
      <dgm:spPr/>
      <dgm:t>
        <a:bodyPr/>
        <a:lstStyle/>
        <a:p>
          <a:endParaRPr lang="en-US"/>
        </a:p>
      </dgm:t>
    </dgm:pt>
    <dgm:pt modelId="{5A05698B-EDD9-E64A-96C2-037F52211588}" type="pres">
      <dgm:prSet presAssocID="{92C2AC2D-B638-2244-83AE-97A84E92D37F}" presName="composite1" presStyleCnt="0"/>
      <dgm:spPr/>
    </dgm:pt>
    <dgm:pt modelId="{026A0EEF-2BA4-8C42-9BE5-F58B4548B696}" type="pres">
      <dgm:prSet presAssocID="{92C2AC2D-B638-2244-83AE-97A84E92D37F}" presName="dummyNode1" presStyleLbl="node1" presStyleIdx="1" presStyleCnt="3"/>
      <dgm:spPr/>
    </dgm:pt>
    <dgm:pt modelId="{8698385E-2037-9541-BC12-4B1C579740CB}" type="pres">
      <dgm:prSet presAssocID="{92C2AC2D-B638-2244-83AE-97A84E92D37F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BB911-473C-9041-9E60-36040B0553F6}" type="pres">
      <dgm:prSet presAssocID="{92C2AC2D-B638-2244-83AE-97A84E92D37F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E2136-2295-0447-9E2B-E8750EAB67D5}" type="pres">
      <dgm:prSet presAssocID="{92C2AC2D-B638-2244-83AE-97A84E92D37F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F25E6-AAF1-8F40-8E1A-5D0627DCF3EB}" type="pres">
      <dgm:prSet presAssocID="{92C2AC2D-B638-2244-83AE-97A84E92D37F}" presName="connSite1" presStyleCnt="0"/>
      <dgm:spPr/>
    </dgm:pt>
  </dgm:ptLst>
  <dgm:cxnLst>
    <dgm:cxn modelId="{F94254D0-871A-3B42-B607-D5291E1E8FA4}" type="presOf" srcId="{2762C5FF-A62B-1743-910E-5A50979B89E2}" destId="{969F5A1B-CB21-CF4D-BB1E-C747012E4951}" srcOrd="0" destOrd="1" presId="urn:microsoft.com/office/officeart/2005/8/layout/hProcess4"/>
    <dgm:cxn modelId="{AC1CA82A-CFD0-8547-99C2-B7EBC463B835}" type="presOf" srcId="{A0600A97-5AAC-1C4E-9CBC-FB327A362F2F}" destId="{67CB4607-87C6-7E4E-967B-3CC9FFDFB1C3}" srcOrd="0" destOrd="0" presId="urn:microsoft.com/office/officeart/2005/8/layout/hProcess4"/>
    <dgm:cxn modelId="{4439E32B-ACA6-634D-825F-F9551937E714}" type="presOf" srcId="{92C2AC2D-B638-2244-83AE-97A84E92D37F}" destId="{966E2136-2295-0447-9E2B-E8750EAB67D5}" srcOrd="0" destOrd="0" presId="urn:microsoft.com/office/officeart/2005/8/layout/hProcess4"/>
    <dgm:cxn modelId="{DB0470EA-C0BB-F744-B7DC-11A0B3CD10D2}" type="presOf" srcId="{50D6DB05-8CCC-824C-92C6-B396018BDC98}" destId="{C8EFB5D6-2CED-5D45-8E28-31116A0D364E}" srcOrd="0" destOrd="0" presId="urn:microsoft.com/office/officeart/2005/8/layout/hProcess4"/>
    <dgm:cxn modelId="{FAFC4BCF-5F6F-2C4E-9AD5-DA8A2307FE24}" type="presOf" srcId="{A9EDCDEE-090B-D547-8E5D-4DFB1FBDC1A8}" destId="{F14BB911-473C-9041-9E60-36040B0553F6}" srcOrd="1" destOrd="1" presId="urn:microsoft.com/office/officeart/2005/8/layout/hProcess4"/>
    <dgm:cxn modelId="{4AF29135-502C-9C44-9C4D-2496CD3A7663}" srcId="{E034709A-E9AD-014C-B9DE-DAFFD67CF508}" destId="{FC383043-3238-B84D-8787-3F4CFB8904B6}" srcOrd="0" destOrd="0" parTransId="{19E68D50-7BA5-244D-ACCA-3A0FF908B3AC}" sibTransId="{55F4EC1B-C6FF-D740-B803-C21980FA6E1C}"/>
    <dgm:cxn modelId="{053F924D-2F34-1841-9776-530A8F1E8D09}" type="presOf" srcId="{FC383043-3238-B84D-8787-3F4CFB8904B6}" destId="{1B3AA12A-3ED1-0245-86C4-5ACD10B3342A}" srcOrd="1" destOrd="0" presId="urn:microsoft.com/office/officeart/2005/8/layout/hProcess4"/>
    <dgm:cxn modelId="{400ED7E3-EA96-994D-81E8-26DFE84281BA}" type="presOf" srcId="{CBEAC639-E8D8-274E-8FDF-EE89CDAC6268}" destId="{27AE2C69-F3F5-E748-BC9F-3CC1A9DB38B2}" srcOrd="1" destOrd="0" presId="urn:microsoft.com/office/officeart/2005/8/layout/hProcess4"/>
    <dgm:cxn modelId="{D5BD9BF4-9818-DF4A-94DC-0BD3FE116D03}" type="presOf" srcId="{6DA92045-9FCA-8F4A-B766-A01EDEE1C467}" destId="{4A01AF6C-506B-DE43-A7E1-51A6782CF4A7}" srcOrd="0" destOrd="2" presId="urn:microsoft.com/office/officeart/2005/8/layout/hProcess4"/>
    <dgm:cxn modelId="{7EF04682-5683-5E4F-ACF5-39C8A3DFD0A1}" srcId="{50D6DB05-8CCC-824C-92C6-B396018BDC98}" destId="{598B01AF-B1A9-3840-A85D-F519CD59B25F}" srcOrd="1" destOrd="0" parTransId="{89471E72-0CD5-5942-AA1B-C8915BEDEC8B}" sibTransId="{A9792FB3-DE62-9148-B35B-D56BB1C7840C}"/>
    <dgm:cxn modelId="{B3E6624A-6E21-1A45-88E3-E234CECA3594}" srcId="{92C2AC2D-B638-2244-83AE-97A84E92D37F}" destId="{1C83E88C-D7F7-6943-B413-A0260DF68D65}" srcOrd="0" destOrd="0" parTransId="{A13DED7C-40BA-554F-8D61-FCFCE3514D97}" sibTransId="{6FF615E8-7E1F-5A46-A7FA-DE6A593033AA}"/>
    <dgm:cxn modelId="{72097780-0155-8C46-A2A9-87D6282D75FB}" type="presOf" srcId="{FC383043-3238-B84D-8787-3F4CFB8904B6}" destId="{969F5A1B-CB21-CF4D-BB1E-C747012E4951}" srcOrd="0" destOrd="0" presId="urn:microsoft.com/office/officeart/2005/8/layout/hProcess4"/>
    <dgm:cxn modelId="{F3660146-B7E2-5B4E-8963-EC212115D083}" type="presOf" srcId="{A9EDCDEE-090B-D547-8E5D-4DFB1FBDC1A8}" destId="{8698385E-2037-9541-BC12-4B1C579740CB}" srcOrd="0" destOrd="1" presId="urn:microsoft.com/office/officeart/2005/8/layout/hProcess4"/>
    <dgm:cxn modelId="{5E3F9A33-7659-E847-86D6-5F36614BD778}" type="presOf" srcId="{E034709A-E9AD-014C-B9DE-DAFFD67CF508}" destId="{255B1C6A-57CC-3747-8176-778C18C41C7D}" srcOrd="0" destOrd="0" presId="urn:microsoft.com/office/officeart/2005/8/layout/hProcess4"/>
    <dgm:cxn modelId="{0EB2C700-6A1C-E340-A862-B6C1102B38E9}" srcId="{92C2AC2D-B638-2244-83AE-97A84E92D37F}" destId="{A9EDCDEE-090B-D547-8E5D-4DFB1FBDC1A8}" srcOrd="1" destOrd="0" parTransId="{F7C8E08F-6A82-2E4E-9A8C-D669CB8711B6}" sibTransId="{5F1677CF-2917-5D4A-BB27-838DBE614147}"/>
    <dgm:cxn modelId="{7B7A9AB8-C7AD-DA47-8C2E-3DAC52424731}" srcId="{A0600A97-5AAC-1C4E-9CBC-FB327A362F2F}" destId="{50D6DB05-8CCC-824C-92C6-B396018BDC98}" srcOrd="0" destOrd="0" parTransId="{21A32D5E-70C5-414B-AC03-1EE5F9F222ED}" sibTransId="{9843E77F-8592-CA4D-BD7E-90B7C2C927F2}"/>
    <dgm:cxn modelId="{0EFEB0C3-1ADB-244E-9287-699ADD8170BD}" srcId="{50D6DB05-8CCC-824C-92C6-B396018BDC98}" destId="{CBEAC639-E8D8-274E-8FDF-EE89CDAC6268}" srcOrd="0" destOrd="0" parTransId="{B67AA6AD-9860-0044-9CC4-3E48E0793FD4}" sibTransId="{04D529B8-9FAC-9649-BDB9-9315B75F63E2}"/>
    <dgm:cxn modelId="{94C576D4-9C25-C74C-A0D1-7EBBBBB332DB}" type="presOf" srcId="{6DA92045-9FCA-8F4A-B766-A01EDEE1C467}" destId="{27AE2C69-F3F5-E748-BC9F-3CC1A9DB38B2}" srcOrd="1" destOrd="2" presId="urn:microsoft.com/office/officeart/2005/8/layout/hProcess4"/>
    <dgm:cxn modelId="{3B16F8A8-6355-F844-89CA-A3F8C6FB3B6B}" srcId="{A0600A97-5AAC-1C4E-9CBC-FB327A362F2F}" destId="{E034709A-E9AD-014C-B9DE-DAFFD67CF508}" srcOrd="1" destOrd="0" parTransId="{76D84B29-4500-A54A-B6EB-E10BB02A4EA1}" sibTransId="{7010FA84-BEBB-E040-A28C-D0AF602591C2}"/>
    <dgm:cxn modelId="{1261D733-F804-664D-9D1C-EDED859D07C3}" srcId="{50D6DB05-8CCC-824C-92C6-B396018BDC98}" destId="{6DA92045-9FCA-8F4A-B766-A01EDEE1C467}" srcOrd="2" destOrd="0" parTransId="{26087B4A-1738-B047-A156-8E95F467504D}" sibTransId="{810D6612-C019-AD48-9D99-8E51861C7989}"/>
    <dgm:cxn modelId="{0DF2B793-45B4-7D4A-AAAF-E25253DBDD40}" type="presOf" srcId="{598B01AF-B1A9-3840-A85D-F519CD59B25F}" destId="{4A01AF6C-506B-DE43-A7E1-51A6782CF4A7}" srcOrd="0" destOrd="1" presId="urn:microsoft.com/office/officeart/2005/8/layout/hProcess4"/>
    <dgm:cxn modelId="{17BA984B-75BB-EE44-B72C-7243577FF4E1}" type="presOf" srcId="{9843E77F-8592-CA4D-BD7E-90B7C2C927F2}" destId="{C3443404-B248-264C-822F-3B03A6C99265}" srcOrd="0" destOrd="0" presId="urn:microsoft.com/office/officeart/2005/8/layout/hProcess4"/>
    <dgm:cxn modelId="{4A80551E-16C2-4C40-B7DA-A3BAF0E15046}" srcId="{A0600A97-5AAC-1C4E-9CBC-FB327A362F2F}" destId="{92C2AC2D-B638-2244-83AE-97A84E92D37F}" srcOrd="2" destOrd="0" parTransId="{51FB5FDE-FB95-044E-B4D3-982F5DF0D80F}" sibTransId="{10A8E2C9-0649-294F-95F1-4DC8FDD166F5}"/>
    <dgm:cxn modelId="{A9DF86E0-011D-044C-983B-E30576BA3ED2}" type="presOf" srcId="{CBEAC639-E8D8-274E-8FDF-EE89CDAC6268}" destId="{4A01AF6C-506B-DE43-A7E1-51A6782CF4A7}" srcOrd="0" destOrd="0" presId="urn:microsoft.com/office/officeart/2005/8/layout/hProcess4"/>
    <dgm:cxn modelId="{8FBC7554-DF57-934E-881E-5BB2443E9735}" type="presOf" srcId="{7010FA84-BEBB-E040-A28C-D0AF602591C2}" destId="{027E7FC6-FD45-9F44-80F9-85057D3EF491}" srcOrd="0" destOrd="0" presId="urn:microsoft.com/office/officeart/2005/8/layout/hProcess4"/>
    <dgm:cxn modelId="{66F6A703-0625-4E41-9ACC-990C49B8BF13}" srcId="{E034709A-E9AD-014C-B9DE-DAFFD67CF508}" destId="{2762C5FF-A62B-1743-910E-5A50979B89E2}" srcOrd="1" destOrd="0" parTransId="{6358AB6A-A3DD-BC45-A0CB-64BA334CD202}" sibTransId="{9510D9BB-9951-EC43-9416-9B7640F96EFF}"/>
    <dgm:cxn modelId="{0503EF43-0BF3-9B4C-8536-05681D5F4147}" type="presOf" srcId="{2762C5FF-A62B-1743-910E-5A50979B89E2}" destId="{1B3AA12A-3ED1-0245-86C4-5ACD10B3342A}" srcOrd="1" destOrd="1" presId="urn:microsoft.com/office/officeart/2005/8/layout/hProcess4"/>
    <dgm:cxn modelId="{C70445AD-854C-3A45-8447-0E504F095802}" type="presOf" srcId="{1C83E88C-D7F7-6943-B413-A0260DF68D65}" destId="{F14BB911-473C-9041-9E60-36040B0553F6}" srcOrd="1" destOrd="0" presId="urn:microsoft.com/office/officeart/2005/8/layout/hProcess4"/>
    <dgm:cxn modelId="{3D78377E-C713-0545-B671-F1A3DB5596DA}" type="presOf" srcId="{598B01AF-B1A9-3840-A85D-F519CD59B25F}" destId="{27AE2C69-F3F5-E748-BC9F-3CC1A9DB38B2}" srcOrd="1" destOrd="1" presId="urn:microsoft.com/office/officeart/2005/8/layout/hProcess4"/>
    <dgm:cxn modelId="{72657227-5957-2B4B-BE08-524361C82C28}" type="presOf" srcId="{1C83E88C-D7F7-6943-B413-A0260DF68D65}" destId="{8698385E-2037-9541-BC12-4B1C579740CB}" srcOrd="0" destOrd="0" presId="urn:microsoft.com/office/officeart/2005/8/layout/hProcess4"/>
    <dgm:cxn modelId="{2763928B-82B6-6B47-821F-9B79F366587E}" type="presParOf" srcId="{67CB4607-87C6-7E4E-967B-3CC9FFDFB1C3}" destId="{83981A46-3F7E-9943-96B3-B0A7A53C06B9}" srcOrd="0" destOrd="0" presId="urn:microsoft.com/office/officeart/2005/8/layout/hProcess4"/>
    <dgm:cxn modelId="{652C6AC2-581F-3444-BAD9-4AB6D3C21CAB}" type="presParOf" srcId="{67CB4607-87C6-7E4E-967B-3CC9FFDFB1C3}" destId="{4B0D160E-DE35-B648-BCE5-666EA70A2876}" srcOrd="1" destOrd="0" presId="urn:microsoft.com/office/officeart/2005/8/layout/hProcess4"/>
    <dgm:cxn modelId="{8DD950AC-2A88-4C4C-9935-74EA61F88AF6}" type="presParOf" srcId="{67CB4607-87C6-7E4E-967B-3CC9FFDFB1C3}" destId="{F46E93AE-BF6C-2D4C-A12A-77C6569A0B0E}" srcOrd="2" destOrd="0" presId="urn:microsoft.com/office/officeart/2005/8/layout/hProcess4"/>
    <dgm:cxn modelId="{427F41DE-CEFB-0744-A719-06B8AB69B95B}" type="presParOf" srcId="{F46E93AE-BF6C-2D4C-A12A-77C6569A0B0E}" destId="{3034C26A-6822-F547-8CF3-A4CCD217FE20}" srcOrd="0" destOrd="0" presId="urn:microsoft.com/office/officeart/2005/8/layout/hProcess4"/>
    <dgm:cxn modelId="{684FB6C4-B717-4242-A654-790A5722F40F}" type="presParOf" srcId="{3034C26A-6822-F547-8CF3-A4CCD217FE20}" destId="{7EE46309-E565-6B43-9539-D1C9D2DF2955}" srcOrd="0" destOrd="0" presId="urn:microsoft.com/office/officeart/2005/8/layout/hProcess4"/>
    <dgm:cxn modelId="{A9B5F513-5CAF-A446-BF89-D701247DD351}" type="presParOf" srcId="{3034C26A-6822-F547-8CF3-A4CCD217FE20}" destId="{4A01AF6C-506B-DE43-A7E1-51A6782CF4A7}" srcOrd="1" destOrd="0" presId="urn:microsoft.com/office/officeart/2005/8/layout/hProcess4"/>
    <dgm:cxn modelId="{F72E0A2F-43D6-D043-AB05-6584035047DC}" type="presParOf" srcId="{3034C26A-6822-F547-8CF3-A4CCD217FE20}" destId="{27AE2C69-F3F5-E748-BC9F-3CC1A9DB38B2}" srcOrd="2" destOrd="0" presId="urn:microsoft.com/office/officeart/2005/8/layout/hProcess4"/>
    <dgm:cxn modelId="{E9071F8E-3EA3-5D4A-9235-2EC04624E069}" type="presParOf" srcId="{3034C26A-6822-F547-8CF3-A4CCD217FE20}" destId="{C8EFB5D6-2CED-5D45-8E28-31116A0D364E}" srcOrd="3" destOrd="0" presId="urn:microsoft.com/office/officeart/2005/8/layout/hProcess4"/>
    <dgm:cxn modelId="{75443CD1-EF07-9946-B1F3-2C1D412CDD6F}" type="presParOf" srcId="{3034C26A-6822-F547-8CF3-A4CCD217FE20}" destId="{8C6C367F-9542-A24C-8407-B905E5832A44}" srcOrd="4" destOrd="0" presId="urn:microsoft.com/office/officeart/2005/8/layout/hProcess4"/>
    <dgm:cxn modelId="{03A90FEB-BDB9-8B43-BB55-FC7D861C22C6}" type="presParOf" srcId="{F46E93AE-BF6C-2D4C-A12A-77C6569A0B0E}" destId="{C3443404-B248-264C-822F-3B03A6C99265}" srcOrd="1" destOrd="0" presId="urn:microsoft.com/office/officeart/2005/8/layout/hProcess4"/>
    <dgm:cxn modelId="{C292754E-C8F6-7C4D-9A50-EB3530BBC333}" type="presParOf" srcId="{F46E93AE-BF6C-2D4C-A12A-77C6569A0B0E}" destId="{FE2283D9-996D-D64F-BA48-939ADCF1EF41}" srcOrd="2" destOrd="0" presId="urn:microsoft.com/office/officeart/2005/8/layout/hProcess4"/>
    <dgm:cxn modelId="{EAB89381-FB37-E843-A52A-0BD04DE53D50}" type="presParOf" srcId="{FE2283D9-996D-D64F-BA48-939ADCF1EF41}" destId="{0933073F-654B-F849-BD61-2BE505A9F0FC}" srcOrd="0" destOrd="0" presId="urn:microsoft.com/office/officeart/2005/8/layout/hProcess4"/>
    <dgm:cxn modelId="{CD2DC45C-BA8B-AF45-8E44-073D4A9DAC89}" type="presParOf" srcId="{FE2283D9-996D-D64F-BA48-939ADCF1EF41}" destId="{969F5A1B-CB21-CF4D-BB1E-C747012E4951}" srcOrd="1" destOrd="0" presId="urn:microsoft.com/office/officeart/2005/8/layout/hProcess4"/>
    <dgm:cxn modelId="{8834C38B-67FF-AA40-8ADA-31E10C3FFAD0}" type="presParOf" srcId="{FE2283D9-996D-D64F-BA48-939ADCF1EF41}" destId="{1B3AA12A-3ED1-0245-86C4-5ACD10B3342A}" srcOrd="2" destOrd="0" presId="urn:microsoft.com/office/officeart/2005/8/layout/hProcess4"/>
    <dgm:cxn modelId="{9A8716D4-6FB2-A64A-BC00-E003872F19A6}" type="presParOf" srcId="{FE2283D9-996D-D64F-BA48-939ADCF1EF41}" destId="{255B1C6A-57CC-3747-8176-778C18C41C7D}" srcOrd="3" destOrd="0" presId="urn:microsoft.com/office/officeart/2005/8/layout/hProcess4"/>
    <dgm:cxn modelId="{2AB71D03-5A30-054C-A405-7FA71E68DE4D}" type="presParOf" srcId="{FE2283D9-996D-D64F-BA48-939ADCF1EF41}" destId="{6773D154-73C2-6B48-A448-C18237C0E9BC}" srcOrd="4" destOrd="0" presId="urn:microsoft.com/office/officeart/2005/8/layout/hProcess4"/>
    <dgm:cxn modelId="{C047EA74-9A8C-774D-AA9C-E45437A6D7DF}" type="presParOf" srcId="{F46E93AE-BF6C-2D4C-A12A-77C6569A0B0E}" destId="{027E7FC6-FD45-9F44-80F9-85057D3EF491}" srcOrd="3" destOrd="0" presId="urn:microsoft.com/office/officeart/2005/8/layout/hProcess4"/>
    <dgm:cxn modelId="{42AE0206-291F-7249-90F5-8FFFD1D6B5ED}" type="presParOf" srcId="{F46E93AE-BF6C-2D4C-A12A-77C6569A0B0E}" destId="{5A05698B-EDD9-E64A-96C2-037F52211588}" srcOrd="4" destOrd="0" presId="urn:microsoft.com/office/officeart/2005/8/layout/hProcess4"/>
    <dgm:cxn modelId="{2F41CEDC-AB0F-E549-A148-63E0C155043D}" type="presParOf" srcId="{5A05698B-EDD9-E64A-96C2-037F52211588}" destId="{026A0EEF-2BA4-8C42-9BE5-F58B4548B696}" srcOrd="0" destOrd="0" presId="urn:microsoft.com/office/officeart/2005/8/layout/hProcess4"/>
    <dgm:cxn modelId="{AA8FE46C-CE56-B14E-89A9-C6C34561C92E}" type="presParOf" srcId="{5A05698B-EDD9-E64A-96C2-037F52211588}" destId="{8698385E-2037-9541-BC12-4B1C579740CB}" srcOrd="1" destOrd="0" presId="urn:microsoft.com/office/officeart/2005/8/layout/hProcess4"/>
    <dgm:cxn modelId="{B37D3E68-DAE3-BB42-B9F3-17FB1E89C4F2}" type="presParOf" srcId="{5A05698B-EDD9-E64A-96C2-037F52211588}" destId="{F14BB911-473C-9041-9E60-36040B0553F6}" srcOrd="2" destOrd="0" presId="urn:microsoft.com/office/officeart/2005/8/layout/hProcess4"/>
    <dgm:cxn modelId="{3F2C97D6-CBA1-C749-A7A2-9AEB676740BF}" type="presParOf" srcId="{5A05698B-EDD9-E64A-96C2-037F52211588}" destId="{966E2136-2295-0447-9E2B-E8750EAB67D5}" srcOrd="3" destOrd="0" presId="urn:microsoft.com/office/officeart/2005/8/layout/hProcess4"/>
    <dgm:cxn modelId="{1BA93DEF-4D1B-C34A-BE59-7D7832CEA843}" type="presParOf" srcId="{5A05698B-EDD9-E64A-96C2-037F52211588}" destId="{D84F25E6-AAF1-8F40-8E1A-5D0627DCF3E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8848DB-8538-114E-9422-31DEC3FE6D60}" type="doc">
      <dgm:prSet loTypeId="urn:microsoft.com/office/officeart/2005/8/layout/hProcess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7472E3-2656-1E4D-ADF0-3DFB4599E66A}">
      <dgm:prSet phldrT="[Text]"/>
      <dgm:spPr/>
      <dgm:t>
        <a:bodyPr/>
        <a:lstStyle/>
        <a:p>
          <a:r>
            <a:rPr lang="en-US" dirty="0" smtClean="0"/>
            <a:t>In class</a:t>
          </a:r>
          <a:endParaRPr lang="en-US" dirty="0"/>
        </a:p>
      </dgm:t>
    </dgm:pt>
    <dgm:pt modelId="{B3062FED-13E6-754A-8B47-6AE1F5C10667}" type="parTrans" cxnId="{A1074C6B-3C82-B84F-99FF-AFB6A3A13380}">
      <dgm:prSet/>
      <dgm:spPr/>
      <dgm:t>
        <a:bodyPr/>
        <a:lstStyle/>
        <a:p>
          <a:endParaRPr lang="en-US"/>
        </a:p>
      </dgm:t>
    </dgm:pt>
    <dgm:pt modelId="{D5F1C48D-32B6-9F4B-A7A4-6569B20E8C90}" type="sibTrans" cxnId="{A1074C6B-3C82-B84F-99FF-AFB6A3A13380}">
      <dgm:prSet/>
      <dgm:spPr/>
      <dgm:t>
        <a:bodyPr/>
        <a:lstStyle/>
        <a:p>
          <a:endParaRPr lang="en-US"/>
        </a:p>
      </dgm:t>
    </dgm:pt>
    <dgm:pt modelId="{CCA3B07A-E3F7-CD4D-9C73-20386289E6D3}">
      <dgm:prSet phldrT="[Text]"/>
      <dgm:spPr/>
      <dgm:t>
        <a:bodyPr/>
        <a:lstStyle/>
        <a:p>
          <a:r>
            <a:rPr lang="en-US" dirty="0" smtClean="0"/>
            <a:t>Go to labs</a:t>
          </a:r>
          <a:endParaRPr lang="en-US" dirty="0"/>
        </a:p>
      </dgm:t>
    </dgm:pt>
    <dgm:pt modelId="{7A019B1F-D1E5-A94E-8441-5C85D70B3F3E}" type="parTrans" cxnId="{B30165F2-2CD6-3D4F-998F-101561E7F85A}">
      <dgm:prSet/>
      <dgm:spPr/>
      <dgm:t>
        <a:bodyPr/>
        <a:lstStyle/>
        <a:p>
          <a:endParaRPr lang="en-US"/>
        </a:p>
      </dgm:t>
    </dgm:pt>
    <dgm:pt modelId="{69A1FD8C-4294-E04A-AE75-6A5E16DC70AE}" type="sibTrans" cxnId="{B30165F2-2CD6-3D4F-998F-101561E7F85A}">
      <dgm:prSet/>
      <dgm:spPr/>
      <dgm:t>
        <a:bodyPr/>
        <a:lstStyle/>
        <a:p>
          <a:endParaRPr lang="en-US"/>
        </a:p>
      </dgm:t>
    </dgm:pt>
    <dgm:pt modelId="{CFDAFC91-DF5A-4242-BA3C-1F18BE022DA1}">
      <dgm:prSet phldrT="[Text]"/>
      <dgm:spPr/>
      <dgm:t>
        <a:bodyPr/>
        <a:lstStyle/>
        <a:p>
          <a:r>
            <a:rPr lang="en-US" dirty="0" smtClean="0"/>
            <a:t>Take field trips</a:t>
          </a:r>
          <a:endParaRPr lang="en-US" dirty="0"/>
        </a:p>
      </dgm:t>
    </dgm:pt>
    <dgm:pt modelId="{9230ECAE-6043-DE48-8E44-157F5FCECB5A}" type="parTrans" cxnId="{8F21FBFC-83E9-DF46-B64F-8DAFACA598C5}">
      <dgm:prSet/>
      <dgm:spPr/>
      <dgm:t>
        <a:bodyPr/>
        <a:lstStyle/>
        <a:p>
          <a:endParaRPr lang="en-US"/>
        </a:p>
      </dgm:t>
    </dgm:pt>
    <dgm:pt modelId="{E7DDDD6E-0B98-6D46-95C4-63DE5E6C6FF4}" type="sibTrans" cxnId="{8F21FBFC-83E9-DF46-B64F-8DAFACA598C5}">
      <dgm:prSet/>
      <dgm:spPr/>
      <dgm:t>
        <a:bodyPr/>
        <a:lstStyle/>
        <a:p>
          <a:endParaRPr lang="en-US"/>
        </a:p>
      </dgm:t>
    </dgm:pt>
    <dgm:pt modelId="{FF33CA0B-9F5D-7545-BFE7-0698212CD997}">
      <dgm:prSet phldrT="[Text]"/>
      <dgm:spPr/>
      <dgm:t>
        <a:bodyPr/>
        <a:lstStyle/>
        <a:p>
          <a:r>
            <a:rPr lang="en-US" dirty="0" smtClean="0"/>
            <a:t>When studying</a:t>
          </a:r>
          <a:endParaRPr lang="en-US" dirty="0"/>
        </a:p>
      </dgm:t>
    </dgm:pt>
    <dgm:pt modelId="{ED664DF5-558A-AD44-AAB2-66914CFA8C43}" type="parTrans" cxnId="{C560160E-DF8E-7549-8802-B91479EFDFDE}">
      <dgm:prSet/>
      <dgm:spPr/>
      <dgm:t>
        <a:bodyPr/>
        <a:lstStyle/>
        <a:p>
          <a:endParaRPr lang="en-US"/>
        </a:p>
      </dgm:t>
    </dgm:pt>
    <dgm:pt modelId="{E2168F46-62AD-C64A-9D79-BAB97274122D}" type="sibTrans" cxnId="{C560160E-DF8E-7549-8802-B91479EFDFDE}">
      <dgm:prSet/>
      <dgm:spPr/>
      <dgm:t>
        <a:bodyPr/>
        <a:lstStyle/>
        <a:p>
          <a:endParaRPr lang="en-US"/>
        </a:p>
      </dgm:t>
    </dgm:pt>
    <dgm:pt modelId="{1EF7A092-AB79-D348-91F3-B14B79C98AAE}">
      <dgm:prSet phldrT="[Text]"/>
      <dgm:spPr/>
      <dgm:t>
        <a:bodyPr/>
        <a:lstStyle/>
        <a:p>
          <a:r>
            <a:rPr lang="en-US" dirty="0" smtClean="0"/>
            <a:t>Put examples in notes</a:t>
          </a:r>
          <a:endParaRPr lang="en-US" dirty="0"/>
        </a:p>
      </dgm:t>
    </dgm:pt>
    <dgm:pt modelId="{7D6E37F8-2E61-D94E-82C2-48466812C821}" type="parTrans" cxnId="{E802BCBF-6FF5-7446-8A41-2FE0996DED7A}">
      <dgm:prSet/>
      <dgm:spPr/>
      <dgm:t>
        <a:bodyPr/>
        <a:lstStyle/>
        <a:p>
          <a:endParaRPr lang="en-US"/>
        </a:p>
      </dgm:t>
    </dgm:pt>
    <dgm:pt modelId="{0090722B-E929-1E49-8275-5860A9E462AC}" type="sibTrans" cxnId="{E802BCBF-6FF5-7446-8A41-2FE0996DED7A}">
      <dgm:prSet/>
      <dgm:spPr/>
      <dgm:t>
        <a:bodyPr/>
        <a:lstStyle/>
        <a:p>
          <a:endParaRPr lang="en-US"/>
        </a:p>
      </dgm:t>
    </dgm:pt>
    <dgm:pt modelId="{EE0FE00A-E9DE-134B-BDF7-F5D8299A856B}">
      <dgm:prSet phldrT="[Text]"/>
      <dgm:spPr/>
      <dgm:t>
        <a:bodyPr/>
        <a:lstStyle/>
        <a:p>
          <a:r>
            <a:rPr lang="en-US" dirty="0" smtClean="0"/>
            <a:t>Talk with another kinesthetic person</a:t>
          </a:r>
          <a:endParaRPr lang="en-US" dirty="0"/>
        </a:p>
      </dgm:t>
    </dgm:pt>
    <dgm:pt modelId="{48544008-88FA-8A47-8525-F4E0689DE6DC}" type="parTrans" cxnId="{A1A2413B-7B23-BC4C-8497-A73A8F3C840C}">
      <dgm:prSet/>
      <dgm:spPr/>
      <dgm:t>
        <a:bodyPr/>
        <a:lstStyle/>
        <a:p>
          <a:endParaRPr lang="en-US"/>
        </a:p>
      </dgm:t>
    </dgm:pt>
    <dgm:pt modelId="{6373A8E6-1269-2442-934F-1B93D578432B}" type="sibTrans" cxnId="{A1A2413B-7B23-BC4C-8497-A73A8F3C840C}">
      <dgm:prSet/>
      <dgm:spPr/>
      <dgm:t>
        <a:bodyPr/>
        <a:lstStyle/>
        <a:p>
          <a:endParaRPr lang="en-US"/>
        </a:p>
      </dgm:t>
    </dgm:pt>
    <dgm:pt modelId="{E711452B-E90D-EA49-97C6-5C92BA3C8ED0}">
      <dgm:prSet phldrT="[Text]"/>
      <dgm:spPr/>
      <dgm:t>
        <a:bodyPr/>
        <a:lstStyle/>
        <a:p>
          <a:r>
            <a:rPr lang="en-US" dirty="0" smtClean="0"/>
            <a:t>For exams</a:t>
          </a:r>
          <a:endParaRPr lang="en-US" dirty="0"/>
        </a:p>
      </dgm:t>
    </dgm:pt>
    <dgm:pt modelId="{97E88880-EE6C-5F4B-AD8E-1FBE244550A1}" type="parTrans" cxnId="{D6A9FB34-CAC4-FC42-8B87-959EBC083B39}">
      <dgm:prSet/>
      <dgm:spPr/>
      <dgm:t>
        <a:bodyPr/>
        <a:lstStyle/>
        <a:p>
          <a:endParaRPr lang="en-US"/>
        </a:p>
      </dgm:t>
    </dgm:pt>
    <dgm:pt modelId="{FC1EAE24-A7F0-394C-B865-2F025FD9D945}" type="sibTrans" cxnId="{D6A9FB34-CAC4-FC42-8B87-959EBC083B39}">
      <dgm:prSet/>
      <dgm:spPr/>
      <dgm:t>
        <a:bodyPr/>
        <a:lstStyle/>
        <a:p>
          <a:endParaRPr lang="en-US"/>
        </a:p>
      </dgm:t>
    </dgm:pt>
    <dgm:pt modelId="{7CC4DC4C-48BA-7846-8DD9-6896EB009FA9}">
      <dgm:prSet phldrT="[Text]"/>
      <dgm:spPr/>
      <dgm:t>
        <a:bodyPr/>
        <a:lstStyle/>
        <a:p>
          <a:r>
            <a:rPr lang="en-US" dirty="0" smtClean="0"/>
            <a:t>Write sample answers</a:t>
          </a:r>
          <a:endParaRPr lang="en-US" dirty="0"/>
        </a:p>
      </dgm:t>
    </dgm:pt>
    <dgm:pt modelId="{4230E256-9EC9-1840-AED0-B4845854F5B8}" type="parTrans" cxnId="{3CA03FF8-90F2-454E-83BD-2424D708799C}">
      <dgm:prSet/>
      <dgm:spPr/>
      <dgm:t>
        <a:bodyPr/>
        <a:lstStyle/>
        <a:p>
          <a:endParaRPr lang="en-US"/>
        </a:p>
      </dgm:t>
    </dgm:pt>
    <dgm:pt modelId="{C9A81989-C373-7E45-9771-387EC90CD772}" type="sibTrans" cxnId="{3CA03FF8-90F2-454E-83BD-2424D708799C}">
      <dgm:prSet/>
      <dgm:spPr/>
      <dgm:t>
        <a:bodyPr/>
        <a:lstStyle/>
        <a:p>
          <a:endParaRPr lang="en-US"/>
        </a:p>
      </dgm:t>
    </dgm:pt>
    <dgm:pt modelId="{1CBCBD0B-AF23-F947-B927-509BFB35EB69}">
      <dgm:prSet phldrT="[Text]"/>
      <dgm:spPr/>
      <dgm:t>
        <a:bodyPr/>
        <a:lstStyle/>
        <a:p>
          <a:r>
            <a:rPr lang="en-US" dirty="0" smtClean="0"/>
            <a:t>Role play the exam</a:t>
          </a:r>
          <a:endParaRPr lang="en-US" dirty="0"/>
        </a:p>
      </dgm:t>
    </dgm:pt>
    <dgm:pt modelId="{6082CDE5-7A57-ED41-8DE5-0B6B658B126D}" type="parTrans" cxnId="{A45CE5FF-3BF5-4D46-9C0A-8A7B11BAE672}">
      <dgm:prSet/>
      <dgm:spPr/>
      <dgm:t>
        <a:bodyPr/>
        <a:lstStyle/>
        <a:p>
          <a:endParaRPr lang="en-US"/>
        </a:p>
      </dgm:t>
    </dgm:pt>
    <dgm:pt modelId="{8D016AC5-FB05-9C44-B921-AFD2BD872364}" type="sibTrans" cxnId="{A45CE5FF-3BF5-4D46-9C0A-8A7B11BAE672}">
      <dgm:prSet/>
      <dgm:spPr/>
      <dgm:t>
        <a:bodyPr/>
        <a:lstStyle/>
        <a:p>
          <a:endParaRPr lang="en-US"/>
        </a:p>
      </dgm:t>
    </dgm:pt>
    <dgm:pt modelId="{F05086F9-6DB0-EB48-8683-6AC28D5E8F73}" type="pres">
      <dgm:prSet presAssocID="{A18848DB-8538-114E-9422-31DEC3FE6D6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12E932-EA78-F548-BB59-336BFD307390}" type="pres">
      <dgm:prSet presAssocID="{CF7472E3-2656-1E4D-ADF0-3DFB4599E66A}" presName="compNode" presStyleCnt="0"/>
      <dgm:spPr/>
    </dgm:pt>
    <dgm:pt modelId="{4172E012-D686-8640-B176-C94DC6385124}" type="pres">
      <dgm:prSet presAssocID="{CF7472E3-2656-1E4D-ADF0-3DFB4599E66A}" presName="noGeometry" presStyleCnt="0"/>
      <dgm:spPr/>
    </dgm:pt>
    <dgm:pt modelId="{2553A783-E6BA-6C4C-A9E3-BEF7EDDD0E61}" type="pres">
      <dgm:prSet presAssocID="{CF7472E3-2656-1E4D-ADF0-3DFB4599E66A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54402F-2238-D140-80C8-D0847DD0CB7E}" type="pres">
      <dgm:prSet presAssocID="{CF7472E3-2656-1E4D-ADF0-3DFB4599E66A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1C08F6AB-DB8E-D845-ACF1-0B12AAF9EF4F}" type="pres">
      <dgm:prSet presAssocID="{CF7472E3-2656-1E4D-ADF0-3DFB4599E66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80280-468B-D34E-B780-F8DEFBECD527}" type="pres">
      <dgm:prSet presAssocID="{CF7472E3-2656-1E4D-ADF0-3DFB4599E66A}" presName="aSpace" presStyleCnt="0"/>
      <dgm:spPr/>
    </dgm:pt>
    <dgm:pt modelId="{9EDFF9E5-4465-9542-9F9E-079236519B61}" type="pres">
      <dgm:prSet presAssocID="{FF33CA0B-9F5D-7545-BFE7-0698212CD997}" presName="compNode" presStyleCnt="0"/>
      <dgm:spPr/>
    </dgm:pt>
    <dgm:pt modelId="{BEB8D753-8C1D-B542-8202-35C559776B98}" type="pres">
      <dgm:prSet presAssocID="{FF33CA0B-9F5D-7545-BFE7-0698212CD997}" presName="noGeometry" presStyleCnt="0"/>
      <dgm:spPr/>
    </dgm:pt>
    <dgm:pt modelId="{A0610DFD-A403-F54D-B702-CFA1C3124C04}" type="pres">
      <dgm:prSet presAssocID="{FF33CA0B-9F5D-7545-BFE7-0698212CD997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550BA6-61C5-4E46-8F4C-ED43E71F2470}" type="pres">
      <dgm:prSet presAssocID="{FF33CA0B-9F5D-7545-BFE7-0698212CD997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E50C0E8B-8FCF-7B4A-8818-66AD0F0BF3EC}" type="pres">
      <dgm:prSet presAssocID="{FF33CA0B-9F5D-7545-BFE7-0698212CD99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8448C1-7C4B-834F-8BF1-C59ECFD330FE}" type="pres">
      <dgm:prSet presAssocID="{FF33CA0B-9F5D-7545-BFE7-0698212CD997}" presName="aSpace" presStyleCnt="0"/>
      <dgm:spPr/>
    </dgm:pt>
    <dgm:pt modelId="{5FADEFC4-84EE-7340-8377-A27067961FE6}" type="pres">
      <dgm:prSet presAssocID="{E711452B-E90D-EA49-97C6-5C92BA3C8ED0}" presName="compNode" presStyleCnt="0"/>
      <dgm:spPr/>
    </dgm:pt>
    <dgm:pt modelId="{C521DBF3-30D5-F84E-AEE1-E41BED56EF71}" type="pres">
      <dgm:prSet presAssocID="{E711452B-E90D-EA49-97C6-5C92BA3C8ED0}" presName="noGeometry" presStyleCnt="0"/>
      <dgm:spPr/>
    </dgm:pt>
    <dgm:pt modelId="{FAE16E49-0166-6E47-BE4A-4C76B3013559}" type="pres">
      <dgm:prSet presAssocID="{E711452B-E90D-EA49-97C6-5C92BA3C8ED0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E4E740-792F-4E48-8905-13B466DBDE71}" type="pres">
      <dgm:prSet presAssocID="{E711452B-E90D-EA49-97C6-5C92BA3C8ED0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CC2C1D75-B088-F44F-A914-2FCABCA13A1F}" type="pres">
      <dgm:prSet presAssocID="{E711452B-E90D-EA49-97C6-5C92BA3C8ED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B314F9-511C-8C42-9D89-9D734E7DAF63}" type="presOf" srcId="{7CC4DC4C-48BA-7846-8DD9-6896EB009FA9}" destId="{FAE16E49-0166-6E47-BE4A-4C76B3013559}" srcOrd="0" destOrd="0" presId="urn:microsoft.com/office/officeart/2005/8/layout/hProcess6"/>
    <dgm:cxn modelId="{EEA9E6E5-47D0-2441-8B88-FEA236E08064}" type="presOf" srcId="{A18848DB-8538-114E-9422-31DEC3FE6D60}" destId="{F05086F9-6DB0-EB48-8683-6AC28D5E8F73}" srcOrd="0" destOrd="0" presId="urn:microsoft.com/office/officeart/2005/8/layout/hProcess6"/>
    <dgm:cxn modelId="{7C448871-F354-7149-B921-959D46435D46}" type="presOf" srcId="{CFDAFC91-DF5A-4242-BA3C-1F18BE022DA1}" destId="{2553A783-E6BA-6C4C-A9E3-BEF7EDDD0E61}" srcOrd="0" destOrd="1" presId="urn:microsoft.com/office/officeart/2005/8/layout/hProcess6"/>
    <dgm:cxn modelId="{A45CE5FF-3BF5-4D46-9C0A-8A7B11BAE672}" srcId="{E711452B-E90D-EA49-97C6-5C92BA3C8ED0}" destId="{1CBCBD0B-AF23-F947-B927-509BFB35EB69}" srcOrd="1" destOrd="0" parTransId="{6082CDE5-7A57-ED41-8DE5-0B6B658B126D}" sibTransId="{8D016AC5-FB05-9C44-B921-AFD2BD872364}"/>
    <dgm:cxn modelId="{E802BCBF-6FF5-7446-8A41-2FE0996DED7A}" srcId="{FF33CA0B-9F5D-7545-BFE7-0698212CD997}" destId="{1EF7A092-AB79-D348-91F3-B14B79C98AAE}" srcOrd="0" destOrd="0" parTransId="{7D6E37F8-2E61-D94E-82C2-48466812C821}" sibTransId="{0090722B-E929-1E49-8275-5860A9E462AC}"/>
    <dgm:cxn modelId="{219DAB8E-24BD-6F47-974B-1F3F9C85C51F}" type="presOf" srcId="{1CBCBD0B-AF23-F947-B927-509BFB35EB69}" destId="{4EE4E740-792F-4E48-8905-13B466DBDE71}" srcOrd="1" destOrd="1" presId="urn:microsoft.com/office/officeart/2005/8/layout/hProcess6"/>
    <dgm:cxn modelId="{FB3EED45-E03E-9646-B567-5340DE66AD06}" type="presOf" srcId="{1EF7A092-AB79-D348-91F3-B14B79C98AAE}" destId="{A0610DFD-A403-F54D-B702-CFA1C3124C04}" srcOrd="0" destOrd="0" presId="urn:microsoft.com/office/officeart/2005/8/layout/hProcess6"/>
    <dgm:cxn modelId="{C931A8E8-830D-BF4D-A68C-C0E82F09A0F8}" type="presOf" srcId="{CFDAFC91-DF5A-4242-BA3C-1F18BE022DA1}" destId="{9454402F-2238-D140-80C8-D0847DD0CB7E}" srcOrd="1" destOrd="1" presId="urn:microsoft.com/office/officeart/2005/8/layout/hProcess6"/>
    <dgm:cxn modelId="{A1074C6B-3C82-B84F-99FF-AFB6A3A13380}" srcId="{A18848DB-8538-114E-9422-31DEC3FE6D60}" destId="{CF7472E3-2656-1E4D-ADF0-3DFB4599E66A}" srcOrd="0" destOrd="0" parTransId="{B3062FED-13E6-754A-8B47-6AE1F5C10667}" sibTransId="{D5F1C48D-32B6-9F4B-A7A4-6569B20E8C90}"/>
    <dgm:cxn modelId="{3D5006FB-E3D5-004F-88A5-D97BB2BDDFE4}" type="presOf" srcId="{7CC4DC4C-48BA-7846-8DD9-6896EB009FA9}" destId="{4EE4E740-792F-4E48-8905-13B466DBDE71}" srcOrd="1" destOrd="0" presId="urn:microsoft.com/office/officeart/2005/8/layout/hProcess6"/>
    <dgm:cxn modelId="{A0B780F5-25A4-7B4A-9232-CF6619A0D10C}" type="presOf" srcId="{1CBCBD0B-AF23-F947-B927-509BFB35EB69}" destId="{FAE16E49-0166-6E47-BE4A-4C76B3013559}" srcOrd="0" destOrd="1" presId="urn:microsoft.com/office/officeart/2005/8/layout/hProcess6"/>
    <dgm:cxn modelId="{3CA03FF8-90F2-454E-83BD-2424D708799C}" srcId="{E711452B-E90D-EA49-97C6-5C92BA3C8ED0}" destId="{7CC4DC4C-48BA-7846-8DD9-6896EB009FA9}" srcOrd="0" destOrd="0" parTransId="{4230E256-9EC9-1840-AED0-B4845854F5B8}" sibTransId="{C9A81989-C373-7E45-9771-387EC90CD772}"/>
    <dgm:cxn modelId="{A8D93735-8A3B-AC43-9521-24D86B14E05B}" type="presOf" srcId="{EE0FE00A-E9DE-134B-BDF7-F5D8299A856B}" destId="{A0610DFD-A403-F54D-B702-CFA1C3124C04}" srcOrd="0" destOrd="1" presId="urn:microsoft.com/office/officeart/2005/8/layout/hProcess6"/>
    <dgm:cxn modelId="{C560160E-DF8E-7549-8802-B91479EFDFDE}" srcId="{A18848DB-8538-114E-9422-31DEC3FE6D60}" destId="{FF33CA0B-9F5D-7545-BFE7-0698212CD997}" srcOrd="1" destOrd="0" parTransId="{ED664DF5-558A-AD44-AAB2-66914CFA8C43}" sibTransId="{E2168F46-62AD-C64A-9D79-BAB97274122D}"/>
    <dgm:cxn modelId="{2DBE73DD-C9CB-8444-892E-044FBB1D9C67}" type="presOf" srcId="{EE0FE00A-E9DE-134B-BDF7-F5D8299A856B}" destId="{20550BA6-61C5-4E46-8F4C-ED43E71F2470}" srcOrd="1" destOrd="1" presId="urn:microsoft.com/office/officeart/2005/8/layout/hProcess6"/>
    <dgm:cxn modelId="{A1A2413B-7B23-BC4C-8497-A73A8F3C840C}" srcId="{FF33CA0B-9F5D-7545-BFE7-0698212CD997}" destId="{EE0FE00A-E9DE-134B-BDF7-F5D8299A856B}" srcOrd="1" destOrd="0" parTransId="{48544008-88FA-8A47-8525-F4E0689DE6DC}" sibTransId="{6373A8E6-1269-2442-934F-1B93D578432B}"/>
    <dgm:cxn modelId="{2FDA0FCC-731A-FB4C-A76D-F035F117F8E2}" type="presOf" srcId="{E711452B-E90D-EA49-97C6-5C92BA3C8ED0}" destId="{CC2C1D75-B088-F44F-A914-2FCABCA13A1F}" srcOrd="0" destOrd="0" presId="urn:microsoft.com/office/officeart/2005/8/layout/hProcess6"/>
    <dgm:cxn modelId="{957E9250-9EA4-EC4F-ACBA-27084B13AD11}" type="presOf" srcId="{CF7472E3-2656-1E4D-ADF0-3DFB4599E66A}" destId="{1C08F6AB-DB8E-D845-ACF1-0B12AAF9EF4F}" srcOrd="0" destOrd="0" presId="urn:microsoft.com/office/officeart/2005/8/layout/hProcess6"/>
    <dgm:cxn modelId="{B29C66C8-3FB6-5345-BAE6-A2F9AC5697D5}" type="presOf" srcId="{CCA3B07A-E3F7-CD4D-9C73-20386289E6D3}" destId="{2553A783-E6BA-6C4C-A9E3-BEF7EDDD0E61}" srcOrd="0" destOrd="0" presId="urn:microsoft.com/office/officeart/2005/8/layout/hProcess6"/>
    <dgm:cxn modelId="{4A18BE95-7673-D04C-942F-2AF73FBF48D9}" type="presOf" srcId="{FF33CA0B-9F5D-7545-BFE7-0698212CD997}" destId="{E50C0E8B-8FCF-7B4A-8818-66AD0F0BF3EC}" srcOrd="0" destOrd="0" presId="urn:microsoft.com/office/officeart/2005/8/layout/hProcess6"/>
    <dgm:cxn modelId="{D6A9FB34-CAC4-FC42-8B87-959EBC083B39}" srcId="{A18848DB-8538-114E-9422-31DEC3FE6D60}" destId="{E711452B-E90D-EA49-97C6-5C92BA3C8ED0}" srcOrd="2" destOrd="0" parTransId="{97E88880-EE6C-5F4B-AD8E-1FBE244550A1}" sibTransId="{FC1EAE24-A7F0-394C-B865-2F025FD9D945}"/>
    <dgm:cxn modelId="{8F21FBFC-83E9-DF46-B64F-8DAFACA598C5}" srcId="{CF7472E3-2656-1E4D-ADF0-3DFB4599E66A}" destId="{CFDAFC91-DF5A-4242-BA3C-1F18BE022DA1}" srcOrd="1" destOrd="0" parTransId="{9230ECAE-6043-DE48-8E44-157F5FCECB5A}" sibTransId="{E7DDDD6E-0B98-6D46-95C4-63DE5E6C6FF4}"/>
    <dgm:cxn modelId="{B30165F2-2CD6-3D4F-998F-101561E7F85A}" srcId="{CF7472E3-2656-1E4D-ADF0-3DFB4599E66A}" destId="{CCA3B07A-E3F7-CD4D-9C73-20386289E6D3}" srcOrd="0" destOrd="0" parTransId="{7A019B1F-D1E5-A94E-8441-5C85D70B3F3E}" sibTransId="{69A1FD8C-4294-E04A-AE75-6A5E16DC70AE}"/>
    <dgm:cxn modelId="{E1300BEF-E242-B442-9DBC-26894A640870}" type="presOf" srcId="{1EF7A092-AB79-D348-91F3-B14B79C98AAE}" destId="{20550BA6-61C5-4E46-8F4C-ED43E71F2470}" srcOrd="1" destOrd="0" presId="urn:microsoft.com/office/officeart/2005/8/layout/hProcess6"/>
    <dgm:cxn modelId="{768AD7FB-3BC5-B847-93FD-BEA2952FAFAA}" type="presOf" srcId="{CCA3B07A-E3F7-CD4D-9C73-20386289E6D3}" destId="{9454402F-2238-D140-80C8-D0847DD0CB7E}" srcOrd="1" destOrd="0" presId="urn:microsoft.com/office/officeart/2005/8/layout/hProcess6"/>
    <dgm:cxn modelId="{220F105F-6090-0A4D-967C-D25C47BF977C}" type="presParOf" srcId="{F05086F9-6DB0-EB48-8683-6AC28D5E8F73}" destId="{FF12E932-EA78-F548-BB59-336BFD307390}" srcOrd="0" destOrd="0" presId="urn:microsoft.com/office/officeart/2005/8/layout/hProcess6"/>
    <dgm:cxn modelId="{16EEA1D1-E36E-CC4C-B819-FA5BEE5C50C4}" type="presParOf" srcId="{FF12E932-EA78-F548-BB59-336BFD307390}" destId="{4172E012-D686-8640-B176-C94DC6385124}" srcOrd="0" destOrd="0" presId="urn:microsoft.com/office/officeart/2005/8/layout/hProcess6"/>
    <dgm:cxn modelId="{E118A7DB-7EB5-3F45-B0FB-986E5E6EE4B3}" type="presParOf" srcId="{FF12E932-EA78-F548-BB59-336BFD307390}" destId="{2553A783-E6BA-6C4C-A9E3-BEF7EDDD0E61}" srcOrd="1" destOrd="0" presId="urn:microsoft.com/office/officeart/2005/8/layout/hProcess6"/>
    <dgm:cxn modelId="{F237F5D8-E5DB-F940-8F8A-C356F7E0B027}" type="presParOf" srcId="{FF12E932-EA78-F548-BB59-336BFD307390}" destId="{9454402F-2238-D140-80C8-D0847DD0CB7E}" srcOrd="2" destOrd="0" presId="urn:microsoft.com/office/officeart/2005/8/layout/hProcess6"/>
    <dgm:cxn modelId="{9E9B26DC-FC52-FB47-B38F-6B42C935DF1C}" type="presParOf" srcId="{FF12E932-EA78-F548-BB59-336BFD307390}" destId="{1C08F6AB-DB8E-D845-ACF1-0B12AAF9EF4F}" srcOrd="3" destOrd="0" presId="urn:microsoft.com/office/officeart/2005/8/layout/hProcess6"/>
    <dgm:cxn modelId="{AB507F6E-3222-7B4B-8D99-1378A3A06F32}" type="presParOf" srcId="{F05086F9-6DB0-EB48-8683-6AC28D5E8F73}" destId="{39A80280-468B-D34E-B780-F8DEFBECD527}" srcOrd="1" destOrd="0" presId="urn:microsoft.com/office/officeart/2005/8/layout/hProcess6"/>
    <dgm:cxn modelId="{72601DE5-4F22-764E-91BF-727320945A44}" type="presParOf" srcId="{F05086F9-6DB0-EB48-8683-6AC28D5E8F73}" destId="{9EDFF9E5-4465-9542-9F9E-079236519B61}" srcOrd="2" destOrd="0" presId="urn:microsoft.com/office/officeart/2005/8/layout/hProcess6"/>
    <dgm:cxn modelId="{ADA7D7C1-A6EB-F64A-8DE6-2535C1585CDA}" type="presParOf" srcId="{9EDFF9E5-4465-9542-9F9E-079236519B61}" destId="{BEB8D753-8C1D-B542-8202-35C559776B98}" srcOrd="0" destOrd="0" presId="urn:microsoft.com/office/officeart/2005/8/layout/hProcess6"/>
    <dgm:cxn modelId="{9F499084-1958-2749-8FCF-B2BD0621730E}" type="presParOf" srcId="{9EDFF9E5-4465-9542-9F9E-079236519B61}" destId="{A0610DFD-A403-F54D-B702-CFA1C3124C04}" srcOrd="1" destOrd="0" presId="urn:microsoft.com/office/officeart/2005/8/layout/hProcess6"/>
    <dgm:cxn modelId="{85B62963-C6EA-A44B-81B6-C6D0013E1ADD}" type="presParOf" srcId="{9EDFF9E5-4465-9542-9F9E-079236519B61}" destId="{20550BA6-61C5-4E46-8F4C-ED43E71F2470}" srcOrd="2" destOrd="0" presId="urn:microsoft.com/office/officeart/2005/8/layout/hProcess6"/>
    <dgm:cxn modelId="{2FB7EE32-831D-F846-8C90-52B03350C53E}" type="presParOf" srcId="{9EDFF9E5-4465-9542-9F9E-079236519B61}" destId="{E50C0E8B-8FCF-7B4A-8818-66AD0F0BF3EC}" srcOrd="3" destOrd="0" presId="urn:microsoft.com/office/officeart/2005/8/layout/hProcess6"/>
    <dgm:cxn modelId="{9612B74D-BD68-734E-9FE9-362477ED2170}" type="presParOf" srcId="{F05086F9-6DB0-EB48-8683-6AC28D5E8F73}" destId="{678448C1-7C4B-834F-8BF1-C59ECFD330FE}" srcOrd="3" destOrd="0" presId="urn:microsoft.com/office/officeart/2005/8/layout/hProcess6"/>
    <dgm:cxn modelId="{4391BDF3-BB14-C447-B43F-74F5947D1DE4}" type="presParOf" srcId="{F05086F9-6DB0-EB48-8683-6AC28D5E8F73}" destId="{5FADEFC4-84EE-7340-8377-A27067961FE6}" srcOrd="4" destOrd="0" presId="urn:microsoft.com/office/officeart/2005/8/layout/hProcess6"/>
    <dgm:cxn modelId="{D222B5FC-31BA-6946-A8A8-97B139CDDBF8}" type="presParOf" srcId="{5FADEFC4-84EE-7340-8377-A27067961FE6}" destId="{C521DBF3-30D5-F84E-AEE1-E41BED56EF71}" srcOrd="0" destOrd="0" presId="urn:microsoft.com/office/officeart/2005/8/layout/hProcess6"/>
    <dgm:cxn modelId="{4BC68509-2759-C246-8487-C9A3A7F3D4A1}" type="presParOf" srcId="{5FADEFC4-84EE-7340-8377-A27067961FE6}" destId="{FAE16E49-0166-6E47-BE4A-4C76B3013559}" srcOrd="1" destOrd="0" presId="urn:microsoft.com/office/officeart/2005/8/layout/hProcess6"/>
    <dgm:cxn modelId="{5AFC5596-E3C5-3840-B847-C1A895F5C079}" type="presParOf" srcId="{5FADEFC4-84EE-7340-8377-A27067961FE6}" destId="{4EE4E740-792F-4E48-8905-13B466DBDE71}" srcOrd="2" destOrd="0" presId="urn:microsoft.com/office/officeart/2005/8/layout/hProcess6"/>
    <dgm:cxn modelId="{7E887BBE-81D8-5F4E-9471-DFC48CDD0E4B}" type="presParOf" srcId="{5FADEFC4-84EE-7340-8377-A27067961FE6}" destId="{CC2C1D75-B088-F44F-A914-2FCABCA13A1F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10454-8B06-DA41-B22A-5ECA1498CF48}">
      <dsp:nvSpPr>
        <dsp:cNvPr id="0" name=""/>
        <dsp:cNvSpPr/>
      </dsp:nvSpPr>
      <dsp:spPr>
        <a:xfrm>
          <a:off x="4698707" y="2953512"/>
          <a:ext cx="2145639" cy="1389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Text book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Class notes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Flash cards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5372930" y="3331514"/>
        <a:ext cx="1440885" cy="981354"/>
      </dsp:txXfrm>
    </dsp:sp>
    <dsp:sp modelId="{7BD793E7-C91D-0444-A90B-0170C9A0093D}">
      <dsp:nvSpPr>
        <dsp:cNvPr id="0" name=""/>
        <dsp:cNvSpPr/>
      </dsp:nvSpPr>
      <dsp:spPr>
        <a:xfrm>
          <a:off x="1197927" y="2953512"/>
          <a:ext cx="2145639" cy="1389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Hands on activities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Lab work</a:t>
          </a:r>
          <a:endParaRPr lang="en-US" sz="1400" kern="1200" dirty="0"/>
        </a:p>
      </dsp:txBody>
      <dsp:txXfrm>
        <a:off x="1228458" y="3331514"/>
        <a:ext cx="1440885" cy="981354"/>
      </dsp:txXfrm>
    </dsp:sp>
    <dsp:sp modelId="{5D4326BA-39C2-2F4D-92CA-25B4B54BF607}">
      <dsp:nvSpPr>
        <dsp:cNvPr id="0" name=""/>
        <dsp:cNvSpPr/>
      </dsp:nvSpPr>
      <dsp:spPr>
        <a:xfrm>
          <a:off x="4698707" y="0"/>
          <a:ext cx="2145639" cy="1389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Lecture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Class Discussion</a:t>
          </a:r>
          <a:endParaRPr lang="en-US" sz="1400" kern="1200" dirty="0"/>
        </a:p>
      </dsp:txBody>
      <dsp:txXfrm>
        <a:off x="5372930" y="30531"/>
        <a:ext cx="1440885" cy="981354"/>
      </dsp:txXfrm>
    </dsp:sp>
    <dsp:sp modelId="{C598FFFB-84E0-734D-A091-DABAF4D1313A}">
      <dsp:nvSpPr>
        <dsp:cNvPr id="0" name=""/>
        <dsp:cNvSpPr/>
      </dsp:nvSpPr>
      <dsp:spPr>
        <a:xfrm>
          <a:off x="1197927" y="0"/>
          <a:ext cx="2145639" cy="1389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Pictures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Diagrams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Videos</a:t>
          </a:r>
          <a:endParaRPr lang="en-US" sz="1400" kern="1200" dirty="0"/>
        </a:p>
      </dsp:txBody>
      <dsp:txXfrm>
        <a:off x="1228458" y="30531"/>
        <a:ext cx="1440885" cy="981354"/>
      </dsp:txXfrm>
    </dsp:sp>
    <dsp:sp modelId="{4A18587F-EC61-1246-921A-748020F99FBD}">
      <dsp:nvSpPr>
        <dsp:cNvPr id="0" name=""/>
        <dsp:cNvSpPr/>
      </dsp:nvSpPr>
      <dsp:spPr>
        <a:xfrm>
          <a:off x="2097011" y="247573"/>
          <a:ext cx="1880692" cy="188069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Visual</a:t>
          </a:r>
          <a:endParaRPr lang="en-US" sz="1700" kern="1200" dirty="0"/>
        </a:p>
      </dsp:txBody>
      <dsp:txXfrm>
        <a:off x="2647853" y="798415"/>
        <a:ext cx="1329850" cy="1329850"/>
      </dsp:txXfrm>
    </dsp:sp>
    <dsp:sp modelId="{88B70A06-9A98-AB45-8646-564A8B38E811}">
      <dsp:nvSpPr>
        <dsp:cNvPr id="0" name=""/>
        <dsp:cNvSpPr/>
      </dsp:nvSpPr>
      <dsp:spPr>
        <a:xfrm rot="5400000">
          <a:off x="4064571" y="247573"/>
          <a:ext cx="1880692" cy="188069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Auditory	</a:t>
          </a:r>
          <a:endParaRPr lang="en-US" sz="1700" kern="1200" dirty="0"/>
        </a:p>
      </dsp:txBody>
      <dsp:txXfrm rot="-5400000">
        <a:off x="4064571" y="798415"/>
        <a:ext cx="1329850" cy="1329850"/>
      </dsp:txXfrm>
    </dsp:sp>
    <dsp:sp modelId="{7CB73E84-F409-F345-9121-088994E01109}">
      <dsp:nvSpPr>
        <dsp:cNvPr id="0" name=""/>
        <dsp:cNvSpPr/>
      </dsp:nvSpPr>
      <dsp:spPr>
        <a:xfrm rot="10800000">
          <a:off x="4064571" y="2215134"/>
          <a:ext cx="1880692" cy="188069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Reading</a:t>
          </a:r>
          <a:endParaRPr lang="en-US" sz="1700" kern="1200" dirty="0"/>
        </a:p>
      </dsp:txBody>
      <dsp:txXfrm rot="10800000">
        <a:off x="4064571" y="2215134"/>
        <a:ext cx="1329850" cy="1329850"/>
      </dsp:txXfrm>
    </dsp:sp>
    <dsp:sp modelId="{02F37118-F47C-CA4F-9F06-3AA1BA4B8A1E}">
      <dsp:nvSpPr>
        <dsp:cNvPr id="0" name=""/>
        <dsp:cNvSpPr/>
      </dsp:nvSpPr>
      <dsp:spPr>
        <a:xfrm rot="16200000">
          <a:off x="2097011" y="2215134"/>
          <a:ext cx="1880692" cy="188069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Kinesthetic</a:t>
          </a:r>
          <a:endParaRPr lang="en-US" sz="1700" kern="1200" dirty="0"/>
        </a:p>
      </dsp:txBody>
      <dsp:txXfrm rot="5400000">
        <a:off x="2647853" y="2215134"/>
        <a:ext cx="1329850" cy="1329850"/>
      </dsp:txXfrm>
    </dsp:sp>
    <dsp:sp modelId="{3EC22EE6-564A-1F4D-915A-FA29BC164F67}">
      <dsp:nvSpPr>
        <dsp:cNvPr id="0" name=""/>
        <dsp:cNvSpPr/>
      </dsp:nvSpPr>
      <dsp:spPr>
        <a:xfrm>
          <a:off x="3696468" y="1780794"/>
          <a:ext cx="649338" cy="564642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7D9C57B-0355-4642-B270-E87D19E40CF8}">
      <dsp:nvSpPr>
        <dsp:cNvPr id="0" name=""/>
        <dsp:cNvSpPr/>
      </dsp:nvSpPr>
      <dsp:spPr>
        <a:xfrm rot="10800000">
          <a:off x="3696468" y="1997964"/>
          <a:ext cx="649338" cy="564642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3C360-0BB7-974B-99B9-8F7DF8111BF3}">
      <dsp:nvSpPr>
        <dsp:cNvPr id="0" name=""/>
        <dsp:cNvSpPr/>
      </dsp:nvSpPr>
      <dsp:spPr>
        <a:xfrm rot="5400000">
          <a:off x="1120290" y="1269007"/>
          <a:ext cx="1122327" cy="127773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9C8E21A-3E02-D547-92F6-90ECAB622212}">
      <dsp:nvSpPr>
        <dsp:cNvPr id="0" name=""/>
        <dsp:cNvSpPr/>
      </dsp:nvSpPr>
      <dsp:spPr>
        <a:xfrm>
          <a:off x="822942" y="24884"/>
          <a:ext cx="1889339" cy="132247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Underline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Use colors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Use symbols &amp; charts</a:t>
          </a:r>
          <a:endParaRPr lang="en-US" sz="1800" kern="1200" dirty="0"/>
        </a:p>
      </dsp:txBody>
      <dsp:txXfrm>
        <a:off x="887512" y="89454"/>
        <a:ext cx="1760199" cy="1193336"/>
      </dsp:txXfrm>
    </dsp:sp>
    <dsp:sp modelId="{A53E411E-BC85-9E4C-A2E8-492612EC1872}">
      <dsp:nvSpPr>
        <dsp:cNvPr id="0" name=""/>
        <dsp:cNvSpPr/>
      </dsp:nvSpPr>
      <dsp:spPr>
        <a:xfrm>
          <a:off x="2712281" y="151012"/>
          <a:ext cx="1374125" cy="1068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 Class</a:t>
          </a:r>
          <a:endParaRPr lang="en-US" sz="1800" kern="1200" dirty="0"/>
        </a:p>
      </dsp:txBody>
      <dsp:txXfrm>
        <a:off x="2712281" y="151012"/>
        <a:ext cx="1374125" cy="1068883"/>
      </dsp:txXfrm>
    </dsp:sp>
    <dsp:sp modelId="{C97DD45D-284D-0342-8223-D13E42955CD8}">
      <dsp:nvSpPr>
        <dsp:cNvPr id="0" name=""/>
        <dsp:cNvSpPr/>
      </dsp:nvSpPr>
      <dsp:spPr>
        <a:xfrm rot="5400000">
          <a:off x="2686753" y="2754584"/>
          <a:ext cx="1122327" cy="127773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63D524-554E-0D4D-9B23-1CACF528FCAC}">
      <dsp:nvSpPr>
        <dsp:cNvPr id="0" name=""/>
        <dsp:cNvSpPr/>
      </dsp:nvSpPr>
      <dsp:spPr>
        <a:xfrm>
          <a:off x="2389405" y="1510461"/>
          <a:ext cx="1889339" cy="132247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Reconstruct images in different ways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Redraw symbols from memory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or sketch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Practice turning visuals into words</a:t>
          </a:r>
          <a:endParaRPr lang="en-US" sz="1000" kern="1200" dirty="0"/>
        </a:p>
      </dsp:txBody>
      <dsp:txXfrm>
        <a:off x="2453975" y="1575031"/>
        <a:ext cx="1760199" cy="1193336"/>
      </dsp:txXfrm>
    </dsp:sp>
    <dsp:sp modelId="{A2665633-F5CB-3A46-8A58-78F6E46D247A}">
      <dsp:nvSpPr>
        <dsp:cNvPr id="0" name=""/>
        <dsp:cNvSpPr/>
      </dsp:nvSpPr>
      <dsp:spPr>
        <a:xfrm>
          <a:off x="4278744" y="1636590"/>
          <a:ext cx="1374125" cy="1068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When Studying</a:t>
          </a:r>
          <a:endParaRPr lang="en-US" sz="1800" kern="1200" dirty="0"/>
        </a:p>
      </dsp:txBody>
      <dsp:txXfrm>
        <a:off x="4278744" y="1636590"/>
        <a:ext cx="1374125" cy="1068883"/>
      </dsp:txXfrm>
    </dsp:sp>
    <dsp:sp modelId="{709A2A50-14F0-D646-A0F3-73A481919820}">
      <dsp:nvSpPr>
        <dsp:cNvPr id="0" name=""/>
        <dsp:cNvSpPr/>
      </dsp:nvSpPr>
      <dsp:spPr>
        <a:xfrm>
          <a:off x="4069266" y="3020923"/>
          <a:ext cx="1889339" cy="132247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Recall ‘picture’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Use diagrams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Draw or sketch</a:t>
          </a:r>
        </a:p>
      </dsp:txBody>
      <dsp:txXfrm>
        <a:off x="4133836" y="3085493"/>
        <a:ext cx="1760199" cy="1193336"/>
      </dsp:txXfrm>
    </dsp:sp>
    <dsp:sp modelId="{78F83B2E-BDD2-8C44-93D5-91A2837A9FB2}">
      <dsp:nvSpPr>
        <dsp:cNvPr id="0" name=""/>
        <dsp:cNvSpPr/>
      </dsp:nvSpPr>
      <dsp:spPr>
        <a:xfrm>
          <a:off x="5845207" y="3122167"/>
          <a:ext cx="1374125" cy="1068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For exams</a:t>
          </a:r>
          <a:endParaRPr lang="en-US" sz="2400" kern="1200" dirty="0"/>
        </a:p>
      </dsp:txBody>
      <dsp:txXfrm>
        <a:off x="5845207" y="3122167"/>
        <a:ext cx="1374125" cy="10688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7EFAE-6CE3-7440-A99B-D48469E4AE49}">
      <dsp:nvSpPr>
        <dsp:cNvPr id="0" name=""/>
        <dsp:cNvSpPr/>
      </dsp:nvSpPr>
      <dsp:spPr>
        <a:xfrm rot="5400000">
          <a:off x="-236363" y="238771"/>
          <a:ext cx="1575754" cy="11030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1"/>
              </a:solidFill>
              <a:latin typeface="+mj-lt"/>
              <a:ea typeface="+mj-ea"/>
              <a:cs typeface="+mj-cs"/>
            </a:rPr>
            <a:t>In Class</a:t>
          </a:r>
          <a:endParaRPr lang="en-US" sz="2000" kern="1200" dirty="0">
            <a:solidFill>
              <a:schemeClr val="accent1"/>
            </a:solidFill>
            <a:latin typeface="+mj-lt"/>
            <a:ea typeface="+mj-ea"/>
            <a:cs typeface="+mj-cs"/>
          </a:endParaRPr>
        </a:p>
      </dsp:txBody>
      <dsp:txXfrm rot="-5400000">
        <a:off x="0" y="553922"/>
        <a:ext cx="1103028" cy="472726"/>
      </dsp:txXfrm>
    </dsp:sp>
    <dsp:sp modelId="{EF793799-3E38-2A4C-B031-BE4C17C43813}">
      <dsp:nvSpPr>
        <dsp:cNvPr id="0" name=""/>
        <dsp:cNvSpPr/>
      </dsp:nvSpPr>
      <dsp:spPr>
        <a:xfrm rot="5400000">
          <a:off x="4060531" y="-2955094"/>
          <a:ext cx="1024240" cy="69392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Attend &amp; record lectures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Participate in discussions</a:t>
          </a:r>
          <a:endParaRPr lang="en-US" sz="3000" kern="1200" dirty="0"/>
        </a:p>
      </dsp:txBody>
      <dsp:txXfrm rot="-5400000">
        <a:off x="1103029" y="52407"/>
        <a:ext cx="6889247" cy="924242"/>
      </dsp:txXfrm>
    </dsp:sp>
    <dsp:sp modelId="{C114D6F2-FFEA-5F41-8CEB-CED81B59B822}">
      <dsp:nvSpPr>
        <dsp:cNvPr id="0" name=""/>
        <dsp:cNvSpPr/>
      </dsp:nvSpPr>
      <dsp:spPr>
        <a:xfrm rot="5400000">
          <a:off x="-236363" y="1620185"/>
          <a:ext cx="1575754" cy="11030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When Studying</a:t>
          </a:r>
          <a:endParaRPr lang="en-US" sz="1700" kern="1200" dirty="0"/>
        </a:p>
      </dsp:txBody>
      <dsp:txXfrm rot="-5400000">
        <a:off x="0" y="1935336"/>
        <a:ext cx="1103028" cy="472726"/>
      </dsp:txXfrm>
    </dsp:sp>
    <dsp:sp modelId="{F53D83AC-8A05-104F-98A4-9123BD270D6D}">
      <dsp:nvSpPr>
        <dsp:cNvPr id="0" name=""/>
        <dsp:cNvSpPr/>
      </dsp:nvSpPr>
      <dsp:spPr>
        <a:xfrm rot="5400000">
          <a:off x="4060531" y="-1573680"/>
          <a:ext cx="1024240" cy="69392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Compare notes to recording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Explain notes to someone</a:t>
          </a:r>
          <a:endParaRPr lang="en-US" sz="3000" kern="1200" dirty="0"/>
        </a:p>
      </dsp:txBody>
      <dsp:txXfrm rot="-5400000">
        <a:off x="1103029" y="1433821"/>
        <a:ext cx="6889247" cy="924242"/>
      </dsp:txXfrm>
    </dsp:sp>
    <dsp:sp modelId="{B5FF6D25-6BAC-554A-909A-256E67E867AA}">
      <dsp:nvSpPr>
        <dsp:cNvPr id="0" name=""/>
        <dsp:cNvSpPr/>
      </dsp:nvSpPr>
      <dsp:spPr>
        <a:xfrm rot="5400000">
          <a:off x="-236363" y="3004008"/>
          <a:ext cx="1575754" cy="11030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For exams</a:t>
          </a:r>
          <a:endParaRPr lang="en-US" sz="1700" kern="1200" dirty="0"/>
        </a:p>
      </dsp:txBody>
      <dsp:txXfrm rot="-5400000">
        <a:off x="0" y="3319159"/>
        <a:ext cx="1103028" cy="472726"/>
      </dsp:txXfrm>
    </dsp:sp>
    <dsp:sp modelId="{AF04A7F6-B549-4041-A0C1-538620102D3B}">
      <dsp:nvSpPr>
        <dsp:cNvPr id="0" name=""/>
        <dsp:cNvSpPr/>
      </dsp:nvSpPr>
      <dsp:spPr>
        <a:xfrm rot="5400000">
          <a:off x="4060531" y="-192266"/>
          <a:ext cx="1024240" cy="69392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Listen to your internal ‘voice’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Speak expected questions &amp; answers</a:t>
          </a:r>
          <a:endParaRPr lang="en-US" sz="3000" kern="1200" dirty="0"/>
        </a:p>
      </dsp:txBody>
      <dsp:txXfrm rot="-5400000">
        <a:off x="1103029" y="2815235"/>
        <a:ext cx="6889247" cy="9242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01AF6C-506B-DE43-A7E1-51A6782CF4A7}">
      <dsp:nvSpPr>
        <dsp:cNvPr id="0" name=""/>
        <dsp:cNvSpPr/>
      </dsp:nvSpPr>
      <dsp:spPr>
        <a:xfrm>
          <a:off x="2690" y="1262406"/>
          <a:ext cx="2204906" cy="1818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Use handouts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Use lecture notes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Read assigned material</a:t>
          </a:r>
          <a:endParaRPr lang="en-US" sz="1700" kern="1200" dirty="0"/>
        </a:p>
      </dsp:txBody>
      <dsp:txXfrm>
        <a:off x="44541" y="1304257"/>
        <a:ext cx="2121204" cy="1345187"/>
      </dsp:txXfrm>
    </dsp:sp>
    <dsp:sp modelId="{C3443404-B248-264C-822F-3B03A6C99265}">
      <dsp:nvSpPr>
        <dsp:cNvPr id="0" name=""/>
        <dsp:cNvSpPr/>
      </dsp:nvSpPr>
      <dsp:spPr>
        <a:xfrm>
          <a:off x="1248336" y="1719050"/>
          <a:ext cx="2396867" cy="2396867"/>
        </a:xfrm>
        <a:prstGeom prst="leftCircularArrow">
          <a:avLst>
            <a:gd name="adj1" fmla="val 3010"/>
            <a:gd name="adj2" fmla="val 369222"/>
            <a:gd name="adj3" fmla="val 2144733"/>
            <a:gd name="adj4" fmla="val 9024489"/>
            <a:gd name="adj5" fmla="val 351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EFB5D6-2CED-5D45-8E28-31116A0D364E}">
      <dsp:nvSpPr>
        <dsp:cNvPr id="0" name=""/>
        <dsp:cNvSpPr/>
      </dsp:nvSpPr>
      <dsp:spPr>
        <a:xfrm>
          <a:off x="492669" y="2691296"/>
          <a:ext cx="1959916" cy="779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In Class</a:t>
          </a:r>
          <a:endParaRPr lang="en-US" sz="2500" kern="1200" dirty="0"/>
        </a:p>
      </dsp:txBody>
      <dsp:txXfrm>
        <a:off x="515497" y="2714124"/>
        <a:ext cx="1914260" cy="733738"/>
      </dsp:txXfrm>
    </dsp:sp>
    <dsp:sp modelId="{969F5A1B-CB21-CF4D-BB1E-C747012E4951}">
      <dsp:nvSpPr>
        <dsp:cNvPr id="0" name=""/>
        <dsp:cNvSpPr/>
      </dsp:nvSpPr>
      <dsp:spPr>
        <a:xfrm>
          <a:off x="2796189" y="1262406"/>
          <a:ext cx="2204906" cy="1818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Reread notes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Rewrite ideas using other words</a:t>
          </a:r>
          <a:endParaRPr lang="en-US" sz="1700" kern="1200" dirty="0"/>
        </a:p>
      </dsp:txBody>
      <dsp:txXfrm>
        <a:off x="2838040" y="1693954"/>
        <a:ext cx="2121204" cy="1345187"/>
      </dsp:txXfrm>
    </dsp:sp>
    <dsp:sp modelId="{027E7FC6-FD45-9F44-80F9-85057D3EF491}">
      <dsp:nvSpPr>
        <dsp:cNvPr id="0" name=""/>
        <dsp:cNvSpPr/>
      </dsp:nvSpPr>
      <dsp:spPr>
        <a:xfrm>
          <a:off x="4023461" y="156177"/>
          <a:ext cx="2678605" cy="2678605"/>
        </a:xfrm>
        <a:prstGeom prst="circularArrow">
          <a:avLst>
            <a:gd name="adj1" fmla="val 2694"/>
            <a:gd name="adj2" fmla="val 327946"/>
            <a:gd name="adj3" fmla="val 19496543"/>
            <a:gd name="adj4" fmla="val 12575511"/>
            <a:gd name="adj5" fmla="val 314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5B1C6A-57CC-3747-8176-778C18C41C7D}">
      <dsp:nvSpPr>
        <dsp:cNvPr id="0" name=""/>
        <dsp:cNvSpPr/>
      </dsp:nvSpPr>
      <dsp:spPr>
        <a:xfrm>
          <a:off x="3286168" y="872709"/>
          <a:ext cx="1959916" cy="779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When Studying</a:t>
          </a:r>
          <a:endParaRPr lang="en-US" sz="2500" kern="1200" dirty="0"/>
        </a:p>
      </dsp:txBody>
      <dsp:txXfrm>
        <a:off x="3308996" y="895537"/>
        <a:ext cx="1914260" cy="733738"/>
      </dsp:txXfrm>
    </dsp:sp>
    <dsp:sp modelId="{8698385E-2037-9541-BC12-4B1C579740CB}">
      <dsp:nvSpPr>
        <dsp:cNvPr id="0" name=""/>
        <dsp:cNvSpPr/>
      </dsp:nvSpPr>
      <dsp:spPr>
        <a:xfrm>
          <a:off x="5589688" y="1262406"/>
          <a:ext cx="2204906" cy="1818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Practice writing lists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Practice writing writing answers to potential questions</a:t>
          </a:r>
          <a:endParaRPr lang="en-US" sz="1700" kern="1200" dirty="0"/>
        </a:p>
      </dsp:txBody>
      <dsp:txXfrm>
        <a:off x="5631539" y="1304257"/>
        <a:ext cx="2121204" cy="1345187"/>
      </dsp:txXfrm>
    </dsp:sp>
    <dsp:sp modelId="{966E2136-2295-0447-9E2B-E8750EAB67D5}">
      <dsp:nvSpPr>
        <dsp:cNvPr id="0" name=""/>
        <dsp:cNvSpPr/>
      </dsp:nvSpPr>
      <dsp:spPr>
        <a:xfrm>
          <a:off x="6079667" y="2691296"/>
          <a:ext cx="1959916" cy="779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For exams</a:t>
          </a:r>
          <a:endParaRPr lang="en-US" sz="2500" kern="1200" dirty="0"/>
        </a:p>
      </dsp:txBody>
      <dsp:txXfrm>
        <a:off x="6102495" y="2714124"/>
        <a:ext cx="1914260" cy="7337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3A783-E6BA-6C4C-A9E3-BEF7EDDD0E61}">
      <dsp:nvSpPr>
        <dsp:cNvPr id="0" name=""/>
        <dsp:cNvSpPr/>
      </dsp:nvSpPr>
      <dsp:spPr>
        <a:xfrm>
          <a:off x="522276" y="1265494"/>
          <a:ext cx="2073399" cy="181241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16510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Go to labs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Take field trips</a:t>
          </a:r>
          <a:endParaRPr lang="en-US" sz="1300" kern="1200" dirty="0"/>
        </a:p>
      </dsp:txBody>
      <dsp:txXfrm>
        <a:off x="1040626" y="1537356"/>
        <a:ext cx="1010782" cy="1268687"/>
      </dsp:txXfrm>
    </dsp:sp>
    <dsp:sp modelId="{1C08F6AB-DB8E-D845-ACF1-0B12AAF9EF4F}">
      <dsp:nvSpPr>
        <dsp:cNvPr id="0" name=""/>
        <dsp:cNvSpPr/>
      </dsp:nvSpPr>
      <dsp:spPr>
        <a:xfrm>
          <a:off x="3926" y="1653350"/>
          <a:ext cx="1036699" cy="103669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 class</a:t>
          </a:r>
          <a:endParaRPr lang="en-US" sz="1500" kern="1200" dirty="0"/>
        </a:p>
      </dsp:txBody>
      <dsp:txXfrm>
        <a:off x="155747" y="1805171"/>
        <a:ext cx="733057" cy="733057"/>
      </dsp:txXfrm>
    </dsp:sp>
    <dsp:sp modelId="{A0610DFD-A403-F54D-B702-CFA1C3124C04}">
      <dsp:nvSpPr>
        <dsp:cNvPr id="0" name=""/>
        <dsp:cNvSpPr/>
      </dsp:nvSpPr>
      <dsp:spPr>
        <a:xfrm>
          <a:off x="3243612" y="1265494"/>
          <a:ext cx="2073399" cy="181241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16510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Put examples in notes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Talk with another kinesthetic person</a:t>
          </a:r>
          <a:endParaRPr lang="en-US" sz="1300" kern="1200" dirty="0"/>
        </a:p>
      </dsp:txBody>
      <dsp:txXfrm>
        <a:off x="3761962" y="1537356"/>
        <a:ext cx="1010782" cy="1268687"/>
      </dsp:txXfrm>
    </dsp:sp>
    <dsp:sp modelId="{E50C0E8B-8FCF-7B4A-8818-66AD0F0BF3EC}">
      <dsp:nvSpPr>
        <dsp:cNvPr id="0" name=""/>
        <dsp:cNvSpPr/>
      </dsp:nvSpPr>
      <dsp:spPr>
        <a:xfrm>
          <a:off x="2725263" y="1653350"/>
          <a:ext cx="1036699" cy="103669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When studying</a:t>
          </a:r>
          <a:endParaRPr lang="en-US" sz="1500" kern="1200" dirty="0"/>
        </a:p>
      </dsp:txBody>
      <dsp:txXfrm>
        <a:off x="2877084" y="1805171"/>
        <a:ext cx="733057" cy="733057"/>
      </dsp:txXfrm>
    </dsp:sp>
    <dsp:sp modelId="{FAE16E49-0166-6E47-BE4A-4C76B3013559}">
      <dsp:nvSpPr>
        <dsp:cNvPr id="0" name=""/>
        <dsp:cNvSpPr/>
      </dsp:nvSpPr>
      <dsp:spPr>
        <a:xfrm>
          <a:off x="5964949" y="1265494"/>
          <a:ext cx="2073399" cy="181241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16510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Write sample answers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Role play the exam</a:t>
          </a:r>
          <a:endParaRPr lang="en-US" sz="1300" kern="1200" dirty="0"/>
        </a:p>
      </dsp:txBody>
      <dsp:txXfrm>
        <a:off x="6483298" y="1537356"/>
        <a:ext cx="1010782" cy="1268687"/>
      </dsp:txXfrm>
    </dsp:sp>
    <dsp:sp modelId="{CC2C1D75-B088-F44F-A914-2FCABCA13A1F}">
      <dsp:nvSpPr>
        <dsp:cNvPr id="0" name=""/>
        <dsp:cNvSpPr/>
      </dsp:nvSpPr>
      <dsp:spPr>
        <a:xfrm>
          <a:off x="5446599" y="1653350"/>
          <a:ext cx="1036699" cy="103669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For exams</a:t>
          </a:r>
          <a:endParaRPr lang="en-US" sz="1500" kern="1200" dirty="0"/>
        </a:p>
      </dsp:txBody>
      <dsp:txXfrm>
        <a:off x="5598420" y="1805171"/>
        <a:ext cx="733057" cy="733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k-learn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Learning Styles and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Make the most of the yourself!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your learning style: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www.vark-learn.com</a:t>
            </a:r>
            <a:endParaRPr lang="en-US" dirty="0" smtClean="0"/>
          </a:p>
          <a:p>
            <a:r>
              <a:rPr lang="en-US" dirty="0" smtClean="0"/>
              <a:t>Verify English as the language</a:t>
            </a:r>
          </a:p>
          <a:p>
            <a:r>
              <a:rPr lang="en-US" dirty="0" smtClean="0"/>
              <a:t>Click on ‘Questionnaire’</a:t>
            </a:r>
          </a:p>
          <a:p>
            <a:r>
              <a:rPr lang="en-US" dirty="0" smtClean="0"/>
              <a:t>Complete the questionnaire rather quickly without spending much time on any one question.</a:t>
            </a:r>
          </a:p>
          <a:p>
            <a:r>
              <a:rPr lang="en-US" dirty="0" smtClean="0"/>
              <a:t>Click OK and watch for your results.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works for you??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193839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783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Learners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924109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6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Auditory Learners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549945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08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by Reading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491900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654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Kinesthetic Learners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84497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754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748</TotalTime>
  <Words>217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Breeze</vt:lpstr>
      <vt:lpstr>Learning Styles and Strategies</vt:lpstr>
      <vt:lpstr>Find your learning style: </vt:lpstr>
      <vt:lpstr>What works for you??</vt:lpstr>
      <vt:lpstr>Visual Learners</vt:lpstr>
      <vt:lpstr>Auditory Learners</vt:lpstr>
      <vt:lpstr>Learn by Reading</vt:lpstr>
      <vt:lpstr>Kinesthetic Learners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Styles and Strategies</dc:title>
  <dc:creator>Dorothy Eckblad</dc:creator>
  <cp:lastModifiedBy>Theresa M. Luther</cp:lastModifiedBy>
  <cp:revision>12</cp:revision>
  <dcterms:created xsi:type="dcterms:W3CDTF">2012-08-27T13:41:32Z</dcterms:created>
  <dcterms:modified xsi:type="dcterms:W3CDTF">2012-11-05T18:13:07Z</dcterms:modified>
</cp:coreProperties>
</file>