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58" r:id="rId4"/>
    <p:sldId id="260" r:id="rId5"/>
    <p:sldId id="262" r:id="rId6"/>
    <p:sldId id="261" r:id="rId7"/>
    <p:sldId id="263" r:id="rId8"/>
    <p:sldId id="266" r:id="rId9"/>
    <p:sldId id="267" r:id="rId10"/>
    <p:sldId id="268" r:id="rId11"/>
    <p:sldId id="264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C998E-E2CF-F2E8-95FD-62E0B7107A8B}" v="1" dt="2021-06-08T17:46:35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A91AF-473C-446D-A404-B48FFED7A282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E345B-04CB-444E-8F8E-5ECD587F0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5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5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5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0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41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74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3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5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9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0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00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55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6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0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0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5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35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4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Refer to welcome letter.</a:t>
            </a:r>
            <a:endParaRPr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Eric talk about his path to literacy.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4B36B-2AF8-480D-ABDC-8BB84D60BC6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8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14F5-9D9A-49D0-BF5F-B088FDAFD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35949-5E41-470F-A561-8A4C95A94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5C5B-1346-4D9F-9195-E6C31FAA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41F7-E669-46B3-BB34-71C6853868E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ACFC6-01DF-42CC-A34B-8281D702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4F81D-0724-460E-B489-FC1540C3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45D3-0A77-4C9C-9D26-104E7C12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4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6D5A-87CA-46A2-8860-E5D99466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E9198-55C3-436F-BD21-E8B9E538F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EB253-0FF6-4D60-87E4-E26C3D09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41F7-E669-46B3-BB34-71C6853868E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CA4AB-FD6D-4FE1-AC44-5055DB13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B7D71-6354-43DE-AB29-80A0B2D8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45D3-0A77-4C9C-9D26-104E7C12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D7D53-40A4-4073-B896-2AD8EAEEC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3F389-BF0C-421E-B4A0-11E02EEDB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F4F3-B73D-47B0-A81C-1BDED7D3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41F7-E669-46B3-BB34-71C6853868E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D826A-FE0F-4626-9ECE-43C0A15C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7746-B355-4BE4-98F1-6D91E110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45D3-0A77-4C9C-9D26-104E7C12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E10D-BF29-4E4C-8642-7ABA0E25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439A8-2868-4856-B8F7-2D7AF225E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DE78F-523D-4A99-9DD2-BF516801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41F7-E669-46B3-BB34-71C6853868E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CC7AC-C309-47C5-9117-FF5C0B0F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686B-8A45-4773-B8F4-53C9D438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45D3-0A77-4C9C-9D26-104E7C12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FB1DD-27CA-4573-BD79-499D6697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A94C8-0CB9-4859-99B1-3F38E71F1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B96B0-77ED-46AF-AF5D-8693DFD2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41F7-E669-46B3-BB34-71C6853868E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DD732-B4D2-48AC-89D4-8359EB9C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1EDBF-8313-408E-9797-79173C49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45D3-0A77-4C9C-9D26-104E7C12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986-864D-4C97-8FF9-052FB1DE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04936-AD28-42C7-9534-82D61BAE0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63853-E5D9-440D-8031-8E88DE9D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1627E-2808-4542-9E81-2072798A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41F7-E669-46B3-BB34-71C6853868E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4BDB8-812B-4C61-839F-ABC2CD54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4BFC-B3EE-4DFD-B906-4CE3F6D9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45D3-0A77-4C9C-9D26-104E7C12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6FC5-0A86-4808-810F-27E5E29D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21897-793C-453D-B61B-A09DC0D04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2497D-F5E7-4446-BE15-C6BA27F5F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32557-1A7B-42B5-9BB1-CE2CB373C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A7B08-8D76-41AF-8B44-690D4F339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BA0C5D-9D76-480F-B3A4-BA0E8267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41F7-E669-46B3-BB34-71C6853868E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50919-E02A-4607-ACA8-2B5F92B5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A8F20-0CD0-40A2-8118-6AF84083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45D3-0A77-4C9C-9D26-104E7C12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1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FF14-E935-4FFB-BB36-AFB468D3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190D3-9A45-48BA-AEEA-983FE4A4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41F7-E669-46B3-BB34-71C6853868E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41A3D-0B94-4B0A-A72B-CC76793E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3855-43F4-4DD8-974F-4A05E246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45D3-0A77-4C9C-9D26-104E7C12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01BBA-E8C0-4893-BA12-A65772D9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41F7-E669-46B3-BB34-71C6853868E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8003D-A818-4DBC-BF0B-F7E33132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B9264-B268-4D2B-B89E-574ADE5D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45D3-0A77-4C9C-9D26-104E7C12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6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C629-0344-4675-B12C-7DC80E7D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9228-0251-4AC2-84D4-F5B162377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5D02F-504C-4E1B-9E61-CE60E7A2F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EE8E2-F0EC-4A9D-B038-2DD5C87F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41F7-E669-46B3-BB34-71C6853868E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C017A-05A4-4368-8956-6BA52436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19DB8-6A3A-4F6D-AD78-7E2DAAFF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45D3-0A77-4C9C-9D26-104E7C12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7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56FE-0D91-400E-8DFE-0DAFFCDFF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4B93B-91AA-4613-A371-D26012382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96ABB-B002-4EA7-9992-7B293A5DD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FC399-4DBC-474B-999C-B8824AEF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41F7-E669-46B3-BB34-71C6853868E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0AFE3-EADF-433F-B318-E76EBA17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1192B-F243-4F71-A004-3D355050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45D3-0A77-4C9C-9D26-104E7C12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0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C53D18-A07F-4F5D-9363-FD3476CC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E8FB2-E9C7-42DA-868A-682BE4B49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E41CB-3E6D-4FA0-8914-A787E6BA3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41F7-E669-46B3-BB34-71C6853868E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A199D-E70E-4AC9-9C76-F496EF468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4FE7E-11DE-417C-B1D0-F608461D8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45D3-0A77-4C9C-9D26-104E7C122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6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5540" y="554336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dirty="0"/>
          </a:p>
          <a:p>
            <a:pPr algn="ctr"/>
            <a:r>
              <a:rPr lang="en-US" sz="6600" dirty="0" smtClean="0"/>
              <a:t>Eight Components of Digital Navigation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0166" y="52443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Literacy Minnesota student assessments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835" y="1676205"/>
            <a:ext cx="8231656" cy="31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6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030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Notes on assessing your program needs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017059" y="2138082"/>
            <a:ext cx="8202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Assessing program needs helps determine where the program is needing digital navigation support provided by staff or hired on digital navigators.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Assessing all parts of the program to determine what is </a:t>
            </a:r>
            <a:r>
              <a:rPr lang="en-US" dirty="0" err="1" smtClean="0"/>
              <a:t>ans</a:t>
            </a:r>
            <a:r>
              <a:rPr lang="en-US" dirty="0" smtClean="0"/>
              <a:t> is not provided.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Literacy Minnesota created a generic intake form.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0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030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Literacy Minnesota Intake Form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1" y="1527155"/>
            <a:ext cx="8537115" cy="37389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611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700936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0306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Component #2: Accessing Devices for Learners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819835" y="2604355"/>
            <a:ext cx="9152965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Learners often need devices to participate in their programming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Onsite computer labs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Lending devices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Giving devices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Connecting to outside organizations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Providing staff/volunteers to assist students with finding a device.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24" y="1104839"/>
            <a:ext cx="3119718" cy="17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0306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Component #3: Accessing Internet for learners 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371601" y="1922929"/>
            <a:ext cx="99911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For some </a:t>
            </a:r>
            <a:r>
              <a:rPr lang="en-US" dirty="0"/>
              <a:t>learners </a:t>
            </a:r>
            <a:r>
              <a:rPr lang="en-US" dirty="0" smtClean="0"/>
              <a:t>internet access </a:t>
            </a:r>
            <a:r>
              <a:rPr lang="en-US" dirty="0"/>
              <a:t>was </a:t>
            </a:r>
            <a:r>
              <a:rPr lang="en-US" dirty="0" smtClean="0"/>
              <a:t>important </a:t>
            </a:r>
            <a:r>
              <a:rPr lang="en-US" dirty="0"/>
              <a:t>and for </a:t>
            </a:r>
            <a:r>
              <a:rPr lang="en-US" dirty="0" smtClean="0"/>
              <a:t>others it </a:t>
            </a:r>
            <a:r>
              <a:rPr lang="en-US" dirty="0"/>
              <a:t>was not an issue.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Very few programs provided </a:t>
            </a:r>
            <a:r>
              <a:rPr lang="en-US" dirty="0" err="1"/>
              <a:t>wifi</a:t>
            </a:r>
            <a:r>
              <a:rPr lang="en-US" dirty="0"/>
              <a:t> for their learners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Accessing public </a:t>
            </a:r>
            <a:r>
              <a:rPr lang="en-US" dirty="0" err="1"/>
              <a:t>wifi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Hotspot lending programs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Low-cost </a:t>
            </a:r>
            <a:r>
              <a:rPr lang="en-US" dirty="0"/>
              <a:t>or subsidized </a:t>
            </a:r>
            <a:r>
              <a:rPr lang="en-US" dirty="0" err="1"/>
              <a:t>wifi</a:t>
            </a:r>
            <a:r>
              <a:rPr lang="en-US" dirty="0"/>
              <a:t> programs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33" y="2846963"/>
            <a:ext cx="4860134" cy="34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1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1" y="457200"/>
            <a:ext cx="836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Component #4: Configuring Devices and Software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1" y="2459640"/>
            <a:ext cx="9601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Assisting with uploading software needed for learners to participate in distance learning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Ensuring </a:t>
            </a:r>
            <a:r>
              <a:rPr lang="en-US" dirty="0"/>
              <a:t>that the software and devices are up to date.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Running through set up of devices.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Create account to use their </a:t>
            </a:r>
            <a:r>
              <a:rPr lang="en-US" dirty="0" smtClean="0"/>
              <a:t>device.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Some </a:t>
            </a:r>
            <a:r>
              <a:rPr lang="en-US" dirty="0"/>
              <a:t>programs have dedicated staff to assist with </a:t>
            </a:r>
            <a:r>
              <a:rPr lang="en-US" dirty="0" smtClean="0"/>
              <a:t>this.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Some </a:t>
            </a:r>
            <a:r>
              <a:rPr lang="en-US" dirty="0"/>
              <a:t>programs use classroom teachers to assist with this.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80" y="3533266"/>
            <a:ext cx="4281795" cy="294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0306"/>
            <a:ext cx="9509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Component #5: Initial Training for Students. 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828801" y="1465729"/>
            <a:ext cx="9695328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Base this on how the student will be using the device for your program.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Basic device use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Turning it 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Charging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Connecting to </a:t>
            </a:r>
            <a:r>
              <a:rPr lang="en-US" dirty="0" err="1"/>
              <a:t>Wifi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Password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Opening a Browser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Basic software use: Email, Zoom, program related software.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3607322"/>
            <a:ext cx="3048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3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1" y="419756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Component #6: Provide Ongoing Digital Navigation </a:t>
            </a:r>
            <a:r>
              <a:rPr lang="en-US" sz="4000" dirty="0"/>
              <a:t>S</a:t>
            </a:r>
            <a:r>
              <a:rPr lang="en-US" sz="4000" dirty="0" smtClean="0"/>
              <a:t>kill </a:t>
            </a:r>
            <a:r>
              <a:rPr lang="en-US" sz="4000" dirty="0"/>
              <a:t>T</a:t>
            </a:r>
            <a:r>
              <a:rPr lang="en-US" sz="4000" dirty="0" smtClean="0"/>
              <a:t>raining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097741" y="2353235"/>
            <a:ext cx="861956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Providing ongoing digital is important for encouraging digital skill learning.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Northstar</a:t>
            </a:r>
            <a:r>
              <a:rPr lang="en-US" dirty="0"/>
              <a:t> digital literacy curriculum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Other ongoing computer skill learning.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Digital l</a:t>
            </a:r>
            <a:r>
              <a:rPr lang="en-US" dirty="0" smtClean="0"/>
              <a:t>iteracy classes.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Digital p</a:t>
            </a:r>
            <a:r>
              <a:rPr lang="en-US" dirty="0" smtClean="0"/>
              <a:t>ush-in classes.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One-to-one </a:t>
            </a:r>
            <a:r>
              <a:rPr lang="en-US" dirty="0"/>
              <a:t>tutoring.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 demand support.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23" y="3213848"/>
            <a:ext cx="5307363" cy="30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9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030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Component #7: Ongoing Tech Support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828801" y="1694329"/>
            <a:ext cx="926502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Bigger issues than </a:t>
            </a:r>
            <a:r>
              <a:rPr lang="en-US" dirty="0"/>
              <a:t>programs expected it would </a:t>
            </a:r>
            <a:r>
              <a:rPr lang="en-US" dirty="0" smtClean="0"/>
              <a:t>be.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 a plan for how your organization will handle learners with tech issues.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what the vendor tech support policy/process 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providing an initial level of in-house tech support.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Is this a tech issue or user </a:t>
            </a:r>
            <a:r>
              <a:rPr lang="en-US" dirty="0" smtClean="0"/>
              <a:t>error?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Help learners name the </a:t>
            </a:r>
            <a:r>
              <a:rPr lang="en-US" dirty="0"/>
              <a:t>problem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can a student convey the tech issue to a vendor?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17" y="3297752"/>
            <a:ext cx="3281083" cy="24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04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030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Component #8: Wrap Around Navigation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83327" y="1452282"/>
            <a:ext cx="1034080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programs have </a:t>
            </a:r>
            <a:r>
              <a:rPr lang="en-US" dirty="0" smtClean="0"/>
              <a:t>in-house </a:t>
            </a:r>
            <a:r>
              <a:rPr lang="en-US" dirty="0"/>
              <a:t>navigation services.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Connecting learners to other resources for needs outside of the classroom.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Job searching assistance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Housing assistance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Childcare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63" y="2634578"/>
            <a:ext cx="4195460" cy="33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9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030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Agenda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1" y="1707776"/>
            <a:ext cx="101928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Welcome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Digital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Digital Navigation vs. Digital Navigator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Eight Components of Digital 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Wrap 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7878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0306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Do </a:t>
            </a:r>
            <a:r>
              <a:rPr lang="en-US" sz="4000" dirty="0"/>
              <a:t>Y</a:t>
            </a:r>
            <a:r>
              <a:rPr lang="en-US" sz="4000" dirty="0" smtClean="0"/>
              <a:t>ou See the Eight </a:t>
            </a:r>
            <a:r>
              <a:rPr lang="en-US" sz="4000" dirty="0"/>
              <a:t>C</a:t>
            </a:r>
            <a:r>
              <a:rPr lang="en-US" sz="4000" dirty="0" smtClean="0"/>
              <a:t>omponents Working in Your </a:t>
            </a:r>
            <a:r>
              <a:rPr lang="en-US" sz="4000" dirty="0"/>
              <a:t>P</a:t>
            </a:r>
            <a:r>
              <a:rPr lang="en-US" sz="4000" dirty="0" smtClean="0"/>
              <a:t>rogram?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515035" y="2209536"/>
            <a:ext cx="9085729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Needs assessments of what your program would need assistance </a:t>
            </a:r>
            <a:r>
              <a:rPr lang="en-US" sz="2800" dirty="0" smtClean="0"/>
              <a:t>with.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What is your program already doing?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What are your next steps for filling in any gaps?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7660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0306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3" y="1538302"/>
            <a:ext cx="6099494" cy="30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7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0341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Objective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331251" y="1827351"/>
            <a:ext cx="9453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At the end of this presentation you will have a better understanding of the eight components of digital navigation.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You will also have ideas of how to integrate digital navigation into your program.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11" y="4428739"/>
            <a:ext cx="3389811" cy="20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3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8782" y="41975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Digital Navigator vs Digital Navigation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371601" y="1559859"/>
            <a:ext cx="88078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Digital Navigation is providing assistance with digital literacy skills, access to devices and ongoing digital support.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Digital Navigators are staff or volunteers that provide </a:t>
            </a:r>
            <a:r>
              <a:rPr lang="en-US" sz="2800" smtClean="0"/>
              <a:t>digital navigation assistance </a:t>
            </a:r>
            <a:r>
              <a:rPr lang="en-US" sz="2800" dirty="0" smtClean="0"/>
              <a:t>to programs or learners. </a:t>
            </a:r>
          </a:p>
        </p:txBody>
      </p:sp>
    </p:spTree>
    <p:extLst>
      <p:ext uri="{BB962C8B-B14F-4D97-AF65-F5344CB8AC3E}">
        <p14:creationId xmlns:p14="http://schemas.microsoft.com/office/powerpoint/2010/main" val="152886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9014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Digital Equity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944" y="2309590"/>
            <a:ext cx="2840982" cy="2408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1635" y="1586753"/>
            <a:ext cx="7153836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Devices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Access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Skills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76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029" y="430306"/>
            <a:ext cx="1049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Eight Components of Digital </a:t>
            </a:r>
            <a:r>
              <a:rPr lang="en-US" sz="4000" dirty="0"/>
              <a:t>N</a:t>
            </a:r>
            <a:r>
              <a:rPr lang="en-US" sz="4000" dirty="0" smtClean="0"/>
              <a:t>avigation?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874059" y="1855694"/>
            <a:ext cx="11080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Assessing student and program needs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Providing access to devices 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Providing </a:t>
            </a:r>
            <a:r>
              <a:rPr lang="en-US" dirty="0"/>
              <a:t>access to internet 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Configuring </a:t>
            </a:r>
            <a:r>
              <a:rPr lang="en-US" dirty="0"/>
              <a:t>devices 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Providing </a:t>
            </a:r>
            <a:r>
              <a:rPr lang="en-US" dirty="0"/>
              <a:t>initial training on software and devices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Providing ongoing digital literacy skill training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Providing ongoing tech </a:t>
            </a:r>
            <a:r>
              <a:rPr lang="en-US" dirty="0"/>
              <a:t>support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Providing wrap around navigation support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75" y="2071155"/>
            <a:ext cx="4630020" cy="29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0306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Component # 1: Assessing Student </a:t>
            </a:r>
            <a:r>
              <a:rPr lang="en-US" sz="4000" smtClean="0"/>
              <a:t>and Program Needs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290920" y="2016139"/>
            <a:ext cx="10260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There are two </a:t>
            </a:r>
            <a:r>
              <a:rPr lang="en-US" sz="2400" dirty="0" smtClean="0"/>
              <a:t>parts: assessing </a:t>
            </a:r>
            <a:r>
              <a:rPr lang="en-US" sz="2400" dirty="0"/>
              <a:t>student needs and </a:t>
            </a:r>
            <a:r>
              <a:rPr lang="en-US" sz="2400" dirty="0" smtClean="0"/>
              <a:t>assessing </a:t>
            </a:r>
            <a:r>
              <a:rPr lang="en-US" sz="2400" dirty="0"/>
              <a:t>program capacity.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Assessing needs of students and programs is crucial in understanding what digital navigation services you provide or would like to provide</a:t>
            </a:r>
            <a:r>
              <a:rPr lang="en-US" sz="2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16" y="4771509"/>
            <a:ext cx="2974425" cy="20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0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030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  <a:r>
              <a:rPr lang="en-US" sz="4000" dirty="0" smtClean="0"/>
              <a:t>ssessing </a:t>
            </a:r>
            <a:r>
              <a:rPr lang="en-US" sz="4000" dirty="0"/>
              <a:t>S</a:t>
            </a:r>
            <a:r>
              <a:rPr lang="en-US" sz="4000" dirty="0" smtClean="0"/>
              <a:t>tudent </a:t>
            </a:r>
            <a:r>
              <a:rPr lang="en-US" sz="4000" dirty="0"/>
              <a:t>N</a:t>
            </a:r>
            <a:r>
              <a:rPr lang="en-US" sz="4000" dirty="0" smtClean="0"/>
              <a:t>eeds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492624" y="1506071"/>
            <a:ext cx="96146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goal is to determine what digital literacy barriers prevent learners from participating in your program.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Questions might include: Do you have a device? Do you have access to internet?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Create a survey/ assessment of your own or use one of these.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Northwest Services Cooperative.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Open Door Learning Center.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49" y="3535169"/>
            <a:ext cx="3671751" cy="24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3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 bwMode="auto">
          <a:xfrm>
            <a:off x="1183327" y="-152398"/>
            <a:ext cx="4863336" cy="380999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arallelogram 4"/>
          <p:cNvSpPr/>
          <p:nvPr/>
        </p:nvSpPr>
        <p:spPr bwMode="auto">
          <a:xfrm>
            <a:off x="4343400" y="-152400"/>
            <a:ext cx="3429000" cy="3810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arallelogram 5"/>
          <p:cNvSpPr/>
          <p:nvPr/>
        </p:nvSpPr>
        <p:spPr bwMode="auto">
          <a:xfrm>
            <a:off x="7467601" y="-152400"/>
            <a:ext cx="3505199" cy="3810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371601" y="6668156"/>
            <a:ext cx="9448799" cy="266044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28801" y="5489007"/>
            <a:ext cx="1638751" cy="98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43030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Northwest Services COOP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43" y="1532654"/>
            <a:ext cx="5672420" cy="3765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663" y="1598905"/>
            <a:ext cx="5589583" cy="37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7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1004</Words>
  <Application>Microsoft Office PowerPoint</Application>
  <PresentationFormat>Widescreen</PresentationFormat>
  <Paragraphs>184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Podlasek</dc:creator>
  <cp:lastModifiedBy>Charlotte Tjaden</cp:lastModifiedBy>
  <cp:revision>42</cp:revision>
  <dcterms:created xsi:type="dcterms:W3CDTF">2021-06-07T18:54:27Z</dcterms:created>
  <dcterms:modified xsi:type="dcterms:W3CDTF">2021-06-25T15:08:27Z</dcterms:modified>
</cp:coreProperties>
</file>