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257" r:id="rId3"/>
    <p:sldId id="262" r:id="rId4"/>
    <p:sldId id="263" r:id="rId5"/>
    <p:sldId id="264" r:id="rId6"/>
    <p:sldId id="260" r:id="rId7"/>
    <p:sldId id="265" r:id="rId8"/>
    <p:sldId id="266" r:id="rId9"/>
    <p:sldId id="267" r:id="rId10"/>
    <p:sldId id="268" r:id="rId11"/>
    <p:sldId id="269" r:id="rId12"/>
    <p:sldId id="274" r:id="rId13"/>
    <p:sldId id="275" r:id="rId14"/>
    <p:sldId id="271" r:id="rId15"/>
    <p:sldId id="272" r:id="rId16"/>
    <p:sldId id="273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58" r:id="rId27"/>
    <p:sldId id="270" r:id="rId28"/>
    <p:sldId id="286" r:id="rId29"/>
    <p:sldId id="287" r:id="rId30"/>
    <p:sldId id="288" r:id="rId31"/>
    <p:sldId id="289" r:id="rId32"/>
    <p:sldId id="290" r:id="rId33"/>
    <p:sldId id="285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5" r:id="rId47"/>
    <p:sldId id="306" r:id="rId48"/>
    <p:sldId id="303" r:id="rId49"/>
    <p:sldId id="304" r:id="rId50"/>
    <p:sldId id="259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7" r:id="rId61"/>
    <p:sldId id="316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AF193-7764-4B97-97A1-E6BF9ECF4434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1A26-3DE5-4160-B343-695C1FC55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3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1A26-3DE5-4160-B343-695C1FC555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78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1A26-3DE5-4160-B343-695C1FC555A9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6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9C7-4888-4793-8238-E3F78C792FE3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1F7-4782-4318-814C-40337FBA1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5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9C7-4888-4793-8238-E3F78C792FE3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1F7-4782-4318-814C-40337FBA1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3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9C7-4888-4793-8238-E3F78C792FE3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1F7-4782-4318-814C-40337FBA1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5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9C7-4888-4793-8238-E3F78C792FE3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1F7-4782-4318-814C-40337FBA1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6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9C7-4888-4793-8238-E3F78C792FE3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1F7-4782-4318-814C-40337FBA1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3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9C7-4888-4793-8238-E3F78C792FE3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1F7-4782-4318-814C-40337FBA1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6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9C7-4888-4793-8238-E3F78C792FE3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1F7-4782-4318-814C-40337FBA1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94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9C7-4888-4793-8238-E3F78C792FE3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1F7-4782-4318-814C-40337FBA1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6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9C7-4888-4793-8238-E3F78C792FE3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1F7-4782-4318-814C-40337FBA1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9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9C7-4888-4793-8238-E3F78C792FE3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1F7-4782-4318-814C-40337FBA1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9C7-4888-4793-8238-E3F78C792FE3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81F7-4782-4318-814C-40337FBA1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bg1">
              <a:lumMod val="6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039C7-4888-4793-8238-E3F78C792FE3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281F7-4782-4318-814C-40337FBA1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5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6.xml"/><Relationship Id="rId18" Type="http://schemas.openxmlformats.org/officeDocument/2006/relationships/slide" Target="slide8.xml"/><Relationship Id="rId26" Type="http://schemas.openxmlformats.org/officeDocument/2006/relationships/slide" Target="slide58.xml"/><Relationship Id="rId3" Type="http://schemas.openxmlformats.org/officeDocument/2006/relationships/slide" Target="slide2.xml"/><Relationship Id="rId21" Type="http://schemas.openxmlformats.org/officeDocument/2006/relationships/slide" Target="slide44.xml"/><Relationship Id="rId7" Type="http://schemas.openxmlformats.org/officeDocument/2006/relationships/slide" Target="slide50.xml"/><Relationship Id="rId12" Type="http://schemas.openxmlformats.org/officeDocument/2006/relationships/slide" Target="slide52.xml"/><Relationship Id="rId17" Type="http://schemas.openxmlformats.org/officeDocument/2006/relationships/slide" Target="slide54.xml"/><Relationship Id="rId25" Type="http://schemas.openxmlformats.org/officeDocument/2006/relationships/slide" Target="slide46.xml"/><Relationship Id="rId2" Type="http://schemas.openxmlformats.org/officeDocument/2006/relationships/notesSlide" Target="../notesSlides/notesSlide1.xml"/><Relationship Id="rId16" Type="http://schemas.openxmlformats.org/officeDocument/2006/relationships/slide" Target="slide42.xml"/><Relationship Id="rId20" Type="http://schemas.openxmlformats.org/officeDocument/2006/relationships/slide" Target="slide32.xml"/><Relationship Id="rId29" Type="http://schemas.openxmlformats.org/officeDocument/2006/relationships/slide" Target="slide3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8.xml"/><Relationship Id="rId11" Type="http://schemas.openxmlformats.org/officeDocument/2006/relationships/slide" Target="slide40.xml"/><Relationship Id="rId24" Type="http://schemas.openxmlformats.org/officeDocument/2006/relationships/slide" Target="slide22.xml"/><Relationship Id="rId5" Type="http://schemas.openxmlformats.org/officeDocument/2006/relationships/slide" Target="slide26.xml"/><Relationship Id="rId15" Type="http://schemas.openxmlformats.org/officeDocument/2006/relationships/slide" Target="slide30.xml"/><Relationship Id="rId23" Type="http://schemas.openxmlformats.org/officeDocument/2006/relationships/slide" Target="slide10.xml"/><Relationship Id="rId28" Type="http://schemas.openxmlformats.org/officeDocument/2006/relationships/slide" Target="slide24.xml"/><Relationship Id="rId10" Type="http://schemas.openxmlformats.org/officeDocument/2006/relationships/slide" Target="slide28.xml"/><Relationship Id="rId19" Type="http://schemas.openxmlformats.org/officeDocument/2006/relationships/slide" Target="slide20.xml"/><Relationship Id="rId31" Type="http://schemas.openxmlformats.org/officeDocument/2006/relationships/slide" Target="slide60.xml"/><Relationship Id="rId4" Type="http://schemas.openxmlformats.org/officeDocument/2006/relationships/slide" Target="slide14.xml"/><Relationship Id="rId9" Type="http://schemas.openxmlformats.org/officeDocument/2006/relationships/slide" Target="slide16.xml"/><Relationship Id="rId14" Type="http://schemas.openxmlformats.org/officeDocument/2006/relationships/slide" Target="slide18.xml"/><Relationship Id="rId22" Type="http://schemas.openxmlformats.org/officeDocument/2006/relationships/slide" Target="slide56.xml"/><Relationship Id="rId27" Type="http://schemas.openxmlformats.org/officeDocument/2006/relationships/slide" Target="slide12.xml"/><Relationship Id="rId30" Type="http://schemas.openxmlformats.org/officeDocument/2006/relationships/slide" Target="slide4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37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45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7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49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51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55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57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59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61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`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671001"/>
              </p:ext>
            </p:extLst>
          </p:nvPr>
        </p:nvGraphicFramePr>
        <p:xfrm>
          <a:off x="457200" y="228601"/>
          <a:ext cx="8077200" cy="63315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15440"/>
                <a:gridCol w="1615440"/>
                <a:gridCol w="1615440"/>
                <a:gridCol w="1615440"/>
                <a:gridCol w="1615440"/>
              </a:tblGrid>
              <a:tr h="990599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Formatting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Writing</a:t>
                      </a:r>
                      <a:r>
                        <a:rPr lang="en-US" baseline="0" dirty="0" smtClean="0"/>
                        <a:t>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Documents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Keyboard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Miscellaneous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3" action="ppaction://hlinksldjump"/>
                        </a:rPr>
                        <a:t>10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4" action="ppaction://hlinksldjump"/>
                        </a:rPr>
                        <a:t>10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5" action="ppaction://hlinksldjump"/>
                        </a:rPr>
                        <a:t>10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6" action="ppaction://hlinksldjump"/>
                        </a:rPr>
                        <a:t>10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7" action="ppaction://hlinksldjump"/>
                        </a:rPr>
                        <a:t>10</a:t>
                      </a:r>
                      <a:endParaRPr lang="en-US" sz="2400" b="1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8" action="ppaction://hlinksldjump"/>
                        </a:rPr>
                        <a:t>20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9" action="ppaction://hlinksldjump"/>
                        </a:rPr>
                        <a:t>20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10" action="ppaction://hlinksldjump"/>
                        </a:rPr>
                        <a:t>20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11" action="ppaction://hlinksldjump"/>
                        </a:rPr>
                        <a:t>20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12" action="ppaction://hlinksldjump"/>
                        </a:rPr>
                        <a:t>20</a:t>
                      </a:r>
                      <a:endParaRPr lang="en-US" sz="2400" b="1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13" action="ppaction://hlinksldjump"/>
                        </a:rPr>
                        <a:t>30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14" action="ppaction://hlinksldjump"/>
                        </a:rPr>
                        <a:t>30</a:t>
                      </a:r>
                      <a:endParaRPr 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15" action="ppaction://hlinksldjump"/>
                        </a:rPr>
                        <a:t>30</a:t>
                      </a:r>
                      <a:endParaRPr 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16" action="ppaction://hlinksldjump"/>
                        </a:rPr>
                        <a:t>30</a:t>
                      </a:r>
                      <a:endParaRPr 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17" action="ppaction://hlinksldjump"/>
                        </a:rPr>
                        <a:t>30</a:t>
                      </a:r>
                      <a:endParaRPr lang="en-US" sz="2400" b="1" dirty="0" smtClean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18" action="ppaction://hlinksldjump"/>
                        </a:rPr>
                        <a:t>50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19" action="ppaction://hlinksldjump"/>
                        </a:rPr>
                        <a:t>50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20" action="ppaction://hlinksldjump"/>
                        </a:rPr>
                        <a:t>50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21" action="ppaction://hlinksldjump"/>
                        </a:rPr>
                        <a:t>50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22" action="ppaction://hlinksldjump"/>
                        </a:rPr>
                        <a:t>50</a:t>
                      </a:r>
                      <a:endParaRPr lang="en-US" sz="2400" b="1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23" action="ppaction://hlinksldjump"/>
                        </a:rPr>
                        <a:t>100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24" action="ppaction://hlinksldjump"/>
                        </a:rPr>
                        <a:t>100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/>
                        <a:t>Blank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25" action="ppaction://hlinksldjump"/>
                        </a:rPr>
                        <a:t>100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26" action="ppaction://hlinksldjump"/>
                        </a:rPr>
                        <a:t>100</a:t>
                      </a:r>
                      <a:endParaRPr lang="en-US" sz="2400" b="1" dirty="0"/>
                    </a:p>
                  </a:txBody>
                  <a:tcPr/>
                </a:tc>
              </a:tr>
              <a:tr h="997563"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27" action="ppaction://hlinksldjump"/>
                        </a:rPr>
                        <a:t>2000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28" action="ppaction://hlinksldjump"/>
                        </a:rPr>
                        <a:t>2000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29" action="ppaction://hlinksldjump"/>
                        </a:rPr>
                        <a:t>2000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30" action="ppaction://hlinksldjump"/>
                        </a:rPr>
                        <a:t>2000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  <a:p>
                      <a:pPr algn="ctr"/>
                      <a:r>
                        <a:rPr lang="en-US" sz="2400" b="1" dirty="0" smtClean="0">
                          <a:hlinkClick r:id="rId31" action="ppaction://hlinksldjump"/>
                        </a:rPr>
                        <a:t>2000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16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2819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This is the tool we use to see if all of the words in our writing are </a:t>
            </a:r>
            <a:r>
              <a:rPr lang="en-US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spelled correctly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243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Spell Check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1224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What are the two options for </a:t>
            </a:r>
            <a:r>
              <a:rPr lang="en-US" sz="5400" b="1" dirty="0" smtClean="0">
                <a:hlinkClick r:id="rId2" action="ppaction://hlinksldjump"/>
              </a:rPr>
              <a:t>page orientation</a:t>
            </a:r>
            <a:r>
              <a:rPr lang="en-US" sz="5400" b="1" dirty="0" smtClean="0"/>
              <a:t>?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401774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Portrait and </a:t>
            </a:r>
            <a:r>
              <a:rPr lang="en-US" sz="6000" b="1" dirty="0" smtClean="0">
                <a:hlinkClick r:id="rId2" action="ppaction://hlinksldjump"/>
              </a:rPr>
              <a:t>Landscape</a:t>
            </a:r>
            <a:endParaRPr lang="en-US" sz="6000" b="1" dirty="0"/>
          </a:p>
        </p:txBody>
      </p:sp>
      <p:sp>
        <p:nvSpPr>
          <p:cNvPr id="3" name="Rectangle 2"/>
          <p:cNvSpPr/>
          <p:nvPr/>
        </p:nvSpPr>
        <p:spPr>
          <a:xfrm>
            <a:off x="886691" y="2895600"/>
            <a:ext cx="24384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24400" y="3352800"/>
            <a:ext cx="33528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haroni" pitchFamily="2" charset="-79"/>
                <a:cs typeface="Aharoni" pitchFamily="2" charset="-79"/>
              </a:rPr>
              <a:t>This is how many steps there are in the </a:t>
            </a:r>
            <a:r>
              <a:rPr lang="en-US" sz="48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writing process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. </a:t>
            </a:r>
            <a:endParaRPr lang="en-US" sz="48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2254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Five</a:t>
            </a:r>
            <a:r>
              <a:rPr lang="en-US" sz="8000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8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6795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This step </a:t>
            </a: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involves including peers to check spelling and make sure all sentences are complete. </a:t>
            </a:r>
            <a:endParaRPr lang="en-US" sz="5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87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Editing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479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latin typeface="Aharoni" pitchFamily="2" charset="-79"/>
                <a:cs typeface="Aharoni" pitchFamily="2" charset="-79"/>
              </a:rPr>
              <a:t>This step involves ensuring that details are in an appropriate order and the details are expanded into </a:t>
            </a:r>
            <a:r>
              <a:rPr lang="en-US" sz="54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sentences</a:t>
            </a: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. </a:t>
            </a:r>
            <a:endParaRPr lang="en-US" sz="5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249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Drafting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6985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smtClean="0">
                <a:cs typeface="Aharoni" pitchFamily="2" charset="-79"/>
              </a:rPr>
              <a:t>The </a:t>
            </a:r>
            <a:r>
              <a:rPr lang="en-US" sz="6000" dirty="0" smtClean="0">
                <a:cs typeface="Aharoni" pitchFamily="2" charset="-79"/>
                <a:hlinkClick r:id="rId2" action="ppaction://hlinksldjump"/>
              </a:rPr>
              <a:t>tool</a:t>
            </a:r>
            <a:r>
              <a:rPr lang="en-US" sz="6000" dirty="0" smtClean="0">
                <a:cs typeface="Aharoni" pitchFamily="2" charset="-79"/>
              </a:rPr>
              <a:t> from the ribbon that makes text look like this:</a:t>
            </a:r>
            <a:br>
              <a:rPr lang="en-US" sz="6000" dirty="0" smtClean="0">
                <a:cs typeface="Aharoni" pitchFamily="2" charset="-79"/>
              </a:rPr>
            </a:br>
            <a:r>
              <a:rPr lang="en-US" sz="6000" b="1" dirty="0" smtClean="0">
                <a:cs typeface="Aharoni" pitchFamily="2" charset="-79"/>
              </a:rPr>
              <a:t>ABCD</a:t>
            </a:r>
            <a:br>
              <a:rPr lang="en-US" sz="6000" b="1" dirty="0" smtClean="0">
                <a:cs typeface="Aharoni" pitchFamily="2" charset="-79"/>
              </a:rPr>
            </a:br>
            <a:r>
              <a:rPr lang="en-US" sz="6000" dirty="0" smtClean="0">
                <a:cs typeface="Aharoni" pitchFamily="2" charset="-79"/>
              </a:rPr>
              <a:t>(instead of ABCD)</a:t>
            </a:r>
            <a:endParaRPr lang="en-US" sz="6000" b="1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850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This step would include </a:t>
            </a:r>
            <a:r>
              <a:rPr lang="en-US" sz="60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sending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 a cover letter to an employer.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4127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14600"/>
            <a:ext cx="8610600" cy="13716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Publishing (or </a:t>
            </a:r>
            <a:r>
              <a:rPr lang="en-US" sz="60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Sharing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)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837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latin typeface="Aharoni" pitchFamily="2" charset="-79"/>
                <a:cs typeface="Aharoni" pitchFamily="2" charset="-79"/>
              </a:rPr>
              <a:t>This step includes making sure the details in a document are </a:t>
            </a:r>
            <a:r>
              <a:rPr lang="en-US" sz="54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clear</a:t>
            </a: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. </a:t>
            </a:r>
            <a:endParaRPr lang="en-US" sz="5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7932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Revising 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7550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List at least </a:t>
            </a:r>
            <a:r>
              <a:rPr lang="en-US" sz="8000" dirty="0" smtClean="0">
                <a:latin typeface="Aharoni" pitchFamily="2" charset="-79"/>
                <a:cs typeface="Aharoni" pitchFamily="2" charset="-79"/>
              </a:rPr>
              <a:t>2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 of of the </a:t>
            </a:r>
            <a:r>
              <a:rPr lang="en-US" sz="8000" dirty="0" smtClean="0">
                <a:latin typeface="Aharoni" pitchFamily="2" charset="-79"/>
                <a:cs typeface="Aharoni" pitchFamily="2" charset="-79"/>
              </a:rPr>
              <a:t>3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 tasks that are accomplished in the </a:t>
            </a:r>
            <a:r>
              <a:rPr lang="en-US" sz="60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Prewriting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 step.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4259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3622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1. Narrowing down your topic (brainstorming)</a:t>
            </a:r>
            <a:br>
              <a:rPr lang="en-US" sz="5400" b="1" dirty="0" smtClean="0"/>
            </a:br>
            <a:r>
              <a:rPr lang="en-US" sz="5400" b="1" dirty="0" smtClean="0"/>
              <a:t>2. Identifying your audience</a:t>
            </a:r>
            <a:br>
              <a:rPr lang="en-US" sz="5400" b="1" dirty="0" smtClean="0"/>
            </a:br>
            <a:r>
              <a:rPr lang="en-US" sz="5400" b="1" dirty="0" smtClean="0"/>
              <a:t>3. Picking </a:t>
            </a:r>
            <a:r>
              <a:rPr lang="en-US" sz="5400" b="1" dirty="0" smtClean="0">
                <a:hlinkClick r:id="rId2" action="ppaction://hlinksldjump"/>
              </a:rPr>
              <a:t>details</a:t>
            </a:r>
            <a:r>
              <a:rPr lang="en-US" sz="5400" b="1" dirty="0" smtClean="0"/>
              <a:t> 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5315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haroni" pitchFamily="2" charset="-79"/>
                <a:cs typeface="Aharoni" pitchFamily="2" charset="-79"/>
              </a:rPr>
              <a:t>This is the program we have been working on in </a:t>
            </a:r>
            <a:r>
              <a:rPr lang="en-US" sz="4800" b="1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class</a:t>
            </a:r>
            <a:r>
              <a:rPr lang="en-US" sz="4800" b="1" dirty="0" smtClean="0">
                <a:latin typeface="Aharoni" pitchFamily="2" charset="-79"/>
                <a:cs typeface="Aharoni" pitchFamily="2" charset="-79"/>
              </a:rPr>
              <a:t>. </a:t>
            </a:r>
            <a:endParaRPr lang="en-US" sz="48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362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b="1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2583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Microsoft </a:t>
            </a:r>
            <a:r>
              <a:rPr lang="en-US" sz="60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Word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258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This is the document you attach to a </a:t>
            </a:r>
            <a:r>
              <a:rPr lang="en-US" sz="4800" b="1" dirty="0" smtClean="0">
                <a:hlinkClick r:id="rId2" action="ppaction://hlinksldjump"/>
              </a:rPr>
              <a:t>resume</a:t>
            </a:r>
            <a:r>
              <a:rPr lang="en-US" sz="4800" b="1" dirty="0" smtClean="0"/>
              <a:t>.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96969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19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hlinkClick r:id="rId2" action="ppaction://hlinksldjump"/>
              </a:rPr>
              <a:t>Cover Letter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50227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hlinkClick r:id="rId2" action="ppaction://hlinksldjump"/>
              </a:rPr>
              <a:t>BOLD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This document lists relevant work experience as well as education and military </a:t>
            </a:r>
            <a:r>
              <a:rPr lang="en-US" sz="4800" b="1" dirty="0" smtClean="0">
                <a:hlinkClick r:id="rId2" action="ppaction://hlinksldjump"/>
              </a:rPr>
              <a:t>experience</a:t>
            </a:r>
            <a:r>
              <a:rPr lang="en-US" sz="4800" b="1" dirty="0" smtClean="0"/>
              <a:t>.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77803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hlinkClick r:id="rId2" action="ppaction://hlinksldjump"/>
              </a:rPr>
              <a:t>Resume</a:t>
            </a:r>
            <a:r>
              <a:rPr lang="en-US" sz="6000" b="1" dirty="0" smtClean="0"/>
              <a:t>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55049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These are the steps to save a  </a:t>
            </a:r>
            <a:r>
              <a:rPr lang="en-US" sz="5400" b="1" dirty="0" smtClean="0">
                <a:hlinkClick r:id="rId2" action="ppaction://hlinksldjump"/>
              </a:rPr>
              <a:t>new</a:t>
            </a:r>
            <a:r>
              <a:rPr lang="en-US" sz="5400" b="1" dirty="0" smtClean="0"/>
              <a:t> document.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4101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1. Click file</a:t>
            </a:r>
            <a:br>
              <a:rPr lang="en-US" b="1" dirty="0" smtClean="0"/>
            </a:br>
            <a:r>
              <a:rPr lang="en-US" b="1" dirty="0" smtClean="0"/>
              <a:t>2. Click Save As</a:t>
            </a:r>
            <a:br>
              <a:rPr lang="en-US" b="1" dirty="0" smtClean="0"/>
            </a:br>
            <a:r>
              <a:rPr lang="en-US" b="1" dirty="0" smtClean="0"/>
              <a:t>3. Find the location you wish to save it to</a:t>
            </a:r>
            <a:br>
              <a:rPr lang="en-US" b="1" dirty="0" smtClean="0"/>
            </a:br>
            <a:r>
              <a:rPr lang="en-US" b="1" dirty="0" smtClean="0"/>
              <a:t>4. Name it</a:t>
            </a:r>
            <a:br>
              <a:rPr lang="en-US" b="1" dirty="0" smtClean="0"/>
            </a:br>
            <a:r>
              <a:rPr lang="en-US" b="1" dirty="0" smtClean="0"/>
              <a:t>5. </a:t>
            </a:r>
            <a:r>
              <a:rPr lang="en-US" b="1" dirty="0" smtClean="0">
                <a:hlinkClick r:id="rId2" action="ppaction://hlinksldjump"/>
              </a:rPr>
              <a:t>Click save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205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2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This is the </a:t>
            </a:r>
            <a:r>
              <a:rPr lang="en-US" b="1" dirty="0" smtClean="0">
                <a:hlinkClick r:id="rId2" action="ppaction://hlinksldjump"/>
              </a:rPr>
              <a:t>extension</a:t>
            </a:r>
            <a:r>
              <a:rPr lang="en-US" b="1" dirty="0" smtClean="0"/>
              <a:t> added to the end of a Word 2010 document’s name when you save it.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00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hlinkClick r:id="rId2" action="ppaction://hlinksldjump"/>
              </a:rPr>
              <a:t>.</a:t>
            </a:r>
            <a:r>
              <a:rPr lang="en-US" sz="6000" b="1" dirty="0" err="1" smtClean="0">
                <a:hlinkClick r:id="rId2" action="ppaction://hlinksldjump"/>
              </a:rPr>
              <a:t>docx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10326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This </a:t>
            </a:r>
            <a:r>
              <a:rPr lang="en-US" sz="4800" b="1" dirty="0" smtClean="0">
                <a:hlinkClick r:id="rId2" action="ppaction://hlinksldjump"/>
              </a:rPr>
              <a:t>key</a:t>
            </a:r>
            <a:r>
              <a:rPr lang="en-US" sz="4800" b="1" dirty="0" smtClean="0"/>
              <a:t> places a space between two characters.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4553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2" action="ppaction://hlinksldjump"/>
              </a:rPr>
              <a:t>Space key</a:t>
            </a:r>
            <a:endParaRPr lang="en-US" sz="6000" dirty="0"/>
          </a:p>
        </p:txBody>
      </p:sp>
      <p:sp>
        <p:nvSpPr>
          <p:cNvPr id="3" name="AutoShape 2" descr="data:image/jpeg;base64,/9j/4AAQSkZJRgABAQAAAQABAAD/2wCEAAkGBhIQEBIQEBMQFBAUDxAQEA8QFRAPEA8VFRAVFBUQFBIXGyYeFxkjGRQUHy8gIycpLCwsFR4xNTAqNSYrLCkBCQoKDgwOFA8PFykYFBgpKSkpKSkpKSkpKSkpKSkpKSkpKSkpKSkpKSkpKSkpKSkpKSkpKSkpKSkpKSkpKSkpKf/AABEIAGYBnwMBIgACEQEDEQH/xAAbAAABBQEBAAAAAAAAAAAAAAABAAIFBgcEA//EAEwQAAEDAQIJCAYGBwYHAQAAAAEAAgMRBAUGEhMhMVFSU5EHFkFhcaGi0RUiMoGSwRQjM0JysSRDYoKDstJjc5Oz4eIlNDVUZMLwRP/EABcBAQEBAQAAAAAAAAAAAAAAAAABAgP/xAAeEQEBAQADAQEBAQEAAAAAAAAAARECEiExYUFRIv/aAAwDAQACEQMRAD8Asd64TWpl7z2dszxC1rMWP1aAmNpNM1dPWux+EFp3r/D5KmYeXmbPfM8gz0yVR1ZFq6ocLLO8VxnNJ6HArM+u0kxYX4SWrfP4N8l4yYUWrfP4M8lDOvyA/f7iuaS+oNvuK0nWJqTCu2dE7+DPJSdhwhtJhLjK8n189G9AzdCphvWInMTwVkss7XRYrfZxT+Sm+xesxnF58pl6Nc7FtkwGMaACLMK/hUlg1yh3lI5uUtcrhjAGoi19TVTr8s5Y97TrK68H3YrcbUU5M8ZNbq6/LRvHdGzq7F4SX/aeiV3h8lV7vwujcwZQOa7QSBUGgXQb9gP3z7wUlavFMuwjtW+f4fJeMmE1q3z+DfJQzr5hzgP7ivB97RdDjwKp1i1XRhBaXl+NK80bUVDc3AKl4e4d2+C0FkNplY0MBo0RkVPa1WS5rUwtOIdNK8VReUmykT5TocwDgnG6cpHPcfKTeb30fbJiNVIv6Fqlz4Q2h8DHOleXEGpIbnp7lhOD7avWgXFhPkqxOaXMGimkLF3VnGYvzr9n3rvD5Lxff9o3rvD5KA50QnokHuC83YRQ/t8FdTPxOSYRWnfP8PkjY8IbS6RjTM+hOcer5Kuvv2L9rguy6L1jLwRXG6K5kq5HrygYV2uzwtMM72OMhBIDCaas7Ss5svKZeplDTbJiK6KRf0K6cokRksrS3OWvJKymyN+tHarfjNkbVglhTa5nPEkz3UYCK4mmunMFY33zMP1ju7yWVXRfBs0jXNz1ADm6wrg3CuFwqRI33VCjfX8WB19T7x3h8l5Pv60b13h8lCHCODW74V5uv6E9LuCus3il5MILTvX+HyUj6YmEAeZHVxHknNWorToVTZfERcM7qdinjKHxEDQI3AKauRkt6cpl6MfRtsmAxiKARZs5/ZKs9xYdW97WF9pkNXtBqGZ6nqas6vuzYshBrUPdp/ErJc78WMEdFCO0aEqdY2p96S7x3dq7F5OvebeO7vJVm7cL43sGVDmvAoSBUO61184LOdD3fCU1ciVffU+8d4fJeLr+tG9d4fJRT78g2j8JXOb7hOgu+Gius4st3XxO4vxpHGjaj2c2cdXWqHyh4bW+zTYsFpkYMmDRoZ09OdpVqum3scDi9Io6ukqhcqdm+uD+gxgVUv41keODnKFeUhOUtcru0R/Jq07Bi/Z5bMHvlc52UeCfV6DmGhYhg0KEq/4NYSCzl0T2kxk1BbpaekqbU6xoTrzl23d3kvF97Tbbu7yUPzls5+8/3tPyTDf1n2z8Lk0nGJV19T7x3h8l5enLRX7R3h8lEvvyDadwKNlvaJzxSunNXWrKdUjhhf08NmldFK9rmgUcMUkZusLLLt5RrzdNiutkxbXRSL5NWi4VxmWxy00kaOlYxdraWj3lQ6tmwXwltUtoDJJnubknOocXTmocwVmmtshLTlJBimuK3Fo/Mczs2iqy+wXm6zyMkbnIpUawehXBuF1ncKkSN6sXGFe0K6vX/InnXnLtnuXm+9Ztt3d5KGOE1n2nfAU19/QHQ53wpp1/Eq++Zt47u8l0R3rLkw4vdUlwrm1dirct/wAQNKPPcpWz2tsjQBooaDtUt2GRll68ol5MtRY21zBmORigRU0/gWk4A4Q2me0NZNK97ck91HYukYufMOtY5f1nLba8HeH81qXJmf0tv9xJ/wCinG1OU8UzlVNb3tA/uf8AKaoSMZla+Um6HOvWeQFucRaTqiaq6LolOcYp7CtnG+GtK86L2fYZW6Rm06Fy2e1iRxDanF9rMAB21UadUetTdz3pinFPsnoUHCxzzisIcT0Nz0Ug3B+1V0DqztH5qYmvDDS6gRlh09/vUDd4IbQdKsdsuK2SANkNWjQ3GaAvGHBC0NNQ0adoLd46GQR0aO9PousXDa9lnFqcMHbV0hvFqkhriCQ0qRZg9P0gcWpxwdn6APeQhpXXbzG7Tm7lLYRWFtqszj0htQdSiRg1aq5sT3uavWW5ba6MxY7A05nAOGfqqkmFyqVdDMTGPToHFTtljoKldIwImGeja/iHkukYMWrWwdWMPLMpi7HGXJBd3Ni1a28W+SczBe0dJb8Q8kw2I8Fe1nnxXVC7+bE37PxBNdgtaeh0dO0eSdTYmo3i0RFhz5qLM32IR2lwGhriK9Cu0WDlsaCGyxtqOh2fjRcQwEmrnMesnHrU9tExPEdZIy44x0dC7sVd0eCVoaAGujH7w8kubFrqfXip0HGBr7qJhscNEqKRGC1p24uP+i9mYLzdLo69v+imLqKbmVjuS8c2IVxOwWn+6+KvWf8Aag3Bm1tztlhDq9J7/ZVwVrDy7Qy0NI++KkJtjZ6rWjUM6nLRgRapXl8skTnH7xca8KZl62fAq0RmrXQ9hcT8kwckcVAAn0UicGLVtwcT5Ic27VXO6Gn4jX8lMqaj0gpIYLWjbi4nyTzgtN0Oi97j5JlVz3dbTG8HoXthpAJrI6Q6WjMeiupeT8FLZXNJCBrLnZvCvK04H22UYr5YnMBFG5Rwb20xUwVG5GYjTrro1KwWOzUznSupnJ/aWnM6D4z/AErvZgta9GPZwOo1+SZRH4qRC7ea1r2oOJ8l6R4K2npfFx/2p1qo7FXpG6hGdSTcFpul0fxf6LzmwStB9l0XvdT5JgmbBaMtHiHSRQ69CzE2ZrLbKB7IeQFcxgxb6FoliaDmOK8g07cVcQ5OpxoMINa+2T8kyprlggxjjH3LtEa7I8FLW0UD4KdRB+SdzVte1FxHkmGuAiicwruGCdqOl0fxAfJI4L2huloPY5qVdcMpClbktxHqV7My55Lne0es0g9RBooWa0Bjy0SkO6cWpp71B54Y2JotjHdJBLurtVm5MZMa39Qs8o72KuRXIZ6vqXEn23HTxVw5ObrfFbKupi5GQazpapJ8Z5fEbh7/ANQm7I/5Aomwe17ipfD7/qE3ZH/IFEWEZz2K8k4zxDYYXkY8Rrc1Qe0KrQXhQPYM2M6rjr6lKYev+sYOpViz+0O1b5SYlvrSMDIwcd1BoCtAVawKPqSHrCsoSNCnDQmogrWoLU4JoTlEpySATg5Fw6qITQihhwRTao0Qw5IIVRCIJTqpqKBySCIRBCKCNFFFGiARBVMFFBEIDVEFNRCmtinBNTggSdT/AOzpoTk0FEIBFQOQSRCBHOlRGiSA0SASTkZ0glRJFEEBKiSSBL1b7B/EF5L2b9mfxNUvxYo+Gt9GGVrRmIFTTUqpY5g6pI0mpPTpXtyl2j9NpqYFHXO71FmT+1tfbpAyLKdansDLXW3FgAoIXmvTWrcygbpP1LOxWTAuIC1EgaWPJPT91WfU5fFZw/P/ABCbsj/kCibBnLuwKUw/P/EJuyP/ACwo27NDz1N/MK1OPxR8OH/X/uhV6E+sFOYbn9JP4QoOznOO1b5s3607An7J56wrGCq3gWfqndoVjqsxo6qITQjVUlOBTgUxGqK9GorzqnVQeiIKZVEFA5JCqIKByIKZVOUZp4RTAjVVD0UwFOBQw5OCYClVA4ooVSBTQ4FEJqIQOBTkxEFGzk4JqNUoITgmVRUWHopidVEOqkCgkEDqpwTAnBA4IhNJRxkSw5IFNDkUQ6qSARTUJew+yd+Jq8V6n7J342KX4sYtylPrbXfhC57lf6ifyjurbpOwLwuQ+opPjWtDug/UM7FaMDv+Z/hP/MKrXOfqGdnzVpwN/wCZ/hv+ST6cvlU/lDtjG3jMC4A0jzfwwo+7ZgQaHSOjPVR/KxJS97R2Q/5TVX7svcxkA6CeCck4uXDYfpJ1UGdQkA9YKy4R2fK/Wtr+dVX7LAS6vQt8vfjFnq9YI3i2MFjzSucV81aRbGH77OKzuyLubIsTx0/i7i1s228URbY9tvFUfKoiTsV1JF4Fuj228Ufp0e23iqQJEcoirwLbHtt4hI3hHtt4qkCZOEiaLt6Rj22cUTeMe23iqPlk7Kpqrv6Si228UfSMW23iqSJEcqmi6i8YttvFH0lFttVKyqOUS0xdRekW21H0rFthUrKo5RNTIuovKLbCPpSLbaqWJEhKE1ci6+lYh99qPpSLbb3qliRHKomLob0i2x3o+lottqpWURbIOhCcV0F6xbY704XrFttVLEgRDwm06roL2i2wl6Wi2wqXlEsZNMXb0vFthL0tFtt71Sw9HHTVXT0rDttThe8O21UrHCWUU0Xf0pDvGpelYd41Ulr0jKmi7+lId41EXrDvGqkZTillFNF5F6Q7xqXpWHeNVFyiWUTRe23pDvG96d6Si3jFRMdAyq6YvovKLeM4o+lId43iqDlEssmpkX8XnFvGcQiLzi3jOKz/ACyWVU7GRoIvGLeM9xXSy0tczFaa1INR1LNcspy4r3ocUnpzK7pih8obT9OkzZqBcl0H1FP8odhLpWzD72bgoCyHFbTpPcp/ExeLhvRhjEZIDm5vWzVVzwJmabVQOaTkn5ga7KySCWgV35Kp63hT/wAeX82Kz6cviA5U7qlfe07mseWkRZwCR9k0KrG4ZuhknwuWvYYn9Nl/c/kChw461rWZ8Z4yC0tYW5CV2Yj2XLksF0zaHwyjPmJY+n5LUQ86yjjnWVZYZVFZdEgHsP7MUpGxSg0yUnwlXsvPWljnWVLjXqifQJd1J8JSNhlH6qT4Sr5jnWUQ86zxQZ3JlmnF+j2g9Yaafku193Sj9XIcwPsu6ejQryJDrPEoh51lTw9UM2SXP9TJwd5Jv0aXcScCtAEh1oiU6yrKes5bli7F+jTDP7WKafkuuWxTA0yUhz0qGuKvokOso5Q6ynn+HqgGySjTDJwPkmyNkH6ib3Me78gtCEnaiJTrPFRWfMhkP6iX3scPknGOSh+ol+F3ktAyp1nvThMdZV8GdRCRwrkJRTW1w+SeGSbmX4XeS0TLO1lHLO1lPE2s6DZNxN8D/JECTcSg/hdn7louWdrKdlzTSeJTIazXLOAP1FoqOgMdn7k6OV5FTZ5x0+yfJaQJjrPEpwmdrKeL2Z3GXn9RP72nyQc9zdMM/uY4/kFouWOs8SiJnazxKnjO1m8doca/UWkU/s35+5egkdoyFoz/ANm/+laKJnazxKOWOs96vi7WdZYjTDaB/DdTjRIT/wBjaOurHd2ZaMJjrKOXOsqZFZ0JTuLQdXqO8kRI6v2Fp/w3+S0X6Q7aPEpCY6zxKZDWbzWzE/8Az2onUI3+S823m7/tLZ743eS00Tu1lHKu1niVfBnUMrnVpZ7QKa2kfJe4jfuJve0+SvxmOs8Si2d2s8SpkVnpDgfsZh+64/JODHbmX4X+S0ASnWeKdljrPFXIYzm1PewV+jTu1BrHn5L1s0Mj2B+QlbX7rmuBHctByp1lHLnWeKZE9Z+6GQH7KTg4/JOMEm5k4O8lfhO7WeJREztoqf8AK+s3t0ksbats8z89KNZIT3BCcytDT9GnOM3GoGSer1H1VpRmdrKInOsqeHrM7IZnkg2advayTP4V2NsEhz5J4/dd5LQcqdZ4pCY6ymQtUJ91ygVEbz1BrvJRtntM4kobLaQK0x8R5H5LUMcnpKcJDrPEq+RNrPr1sss2Ljsko0Zg1jyT1nMofm/IDmimp/dyeS1rKHWUcc6yrMTaykXJLupv8OTyVt5MLskjt+M9kjRkJRVzHNbnLc1SFacodZ4lSNxOOVzk+yfkmRnlfHFfuCMlonfK18YDsUUdjVFG9S4ByfzbyLx+SSS1Wd8HmDNvIuDvJHmDNvIvGgkom07mHNvIvGlzEm3kXB3kkkjXakMBJd5F4/JHmJLvIuDvJJJE7UeY0u8i8aPMaXeReNJJQ7UuY0u8i8aPMiXeR+NFJWHalzJl3kfjRGBMu8j8XkkkqdqIwLl3kfjRGBcu8j8aCSh2o8y5d5H40eZku8j8aSSHajzOl3kfjS5nS7yPxpJIbR5nS7yPxo8z5duPxpJIm0uaEu8j8SRwRl3kfjRSTDS5oybcfjR5pSbcfjSSUNo805NuPxpc0pNuPxpJKm0uacm3H4keacm3H4kkkW2lzTk22eJHmrJts8SSSJKXNWTbj8SPNaTbZ4kkkXaXNaTbZ4kRgvJts8SSSHalzYk22eJLmxJts8SSSL2o82ZNtniS5tSbbPEikh2oDBl+2zxJwwbk22eJJJXIdqXNuTbZ4khg2/aZ4kklMO1EYNv22eJHm2/bZ4kElE7Uebr9pniR5uv22eJJJXC2jzeftM70ubz9pnekkom0eb79pneuq7brdE/GJafVIzV6kUkN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962400"/>
            <a:ext cx="674314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9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>
                <a:latin typeface="Aharoni" pitchFamily="2" charset="-79"/>
                <a:cs typeface="Aharoni" pitchFamily="2" charset="-79"/>
              </a:rPr>
              <a:t>The tool that makes text look like this:</a:t>
            </a:r>
            <a:br>
              <a:rPr lang="en-US" b="1" dirty="0">
                <a:latin typeface="Aharoni" pitchFamily="2" charset="-79"/>
                <a:cs typeface="Aharoni" pitchFamily="2" charset="-79"/>
              </a:rPr>
            </a:br>
            <a:r>
              <a:rPr lang="en-US" u="sng" dirty="0" err="1">
                <a:latin typeface="Aharoni" pitchFamily="2" charset="-79"/>
                <a:cs typeface="Aharoni" pitchFamily="2" charset="-79"/>
                <a:hlinkClick r:id="rId2" action="ppaction://hlinksldjump"/>
              </a:rPr>
              <a:t>abcde</a:t>
            </a:r>
            <a:r>
              <a:rPr lang="en-US" u="sng" dirty="0">
                <a:latin typeface="Aharoni" pitchFamily="2" charset="-79"/>
                <a:cs typeface="Aharoni" pitchFamily="2" charset="-79"/>
              </a:rPr>
              <a:t/>
            </a:r>
            <a:br>
              <a:rPr lang="en-US" u="sng" dirty="0">
                <a:latin typeface="Aharoni" pitchFamily="2" charset="-79"/>
                <a:cs typeface="Aharoni" pitchFamily="2" charset="-79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This </a:t>
            </a:r>
            <a:r>
              <a:rPr lang="en-US" sz="4800" b="1" dirty="0" smtClean="0">
                <a:hlinkClick r:id="rId2" action="ppaction://hlinksldjump"/>
              </a:rPr>
              <a:t>key</a:t>
            </a:r>
            <a:r>
              <a:rPr lang="en-US" sz="4800" b="1" dirty="0" smtClean="0"/>
              <a:t> makes all of the letters you type capital letters until you press it again.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93020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526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hlinkClick r:id="rId2" action="ppaction://hlinksldjump"/>
              </a:rPr>
              <a:t>Caps Lock</a:t>
            </a:r>
            <a:endParaRPr lang="en-US" sz="5400" b="1" dirty="0"/>
          </a:p>
        </p:txBody>
      </p:sp>
      <p:sp>
        <p:nvSpPr>
          <p:cNvPr id="3" name="AutoShape 2" descr="data:image/jpeg;base64,/9j/4AAQSkZJRgABAQAAAQABAAD/2wCEAAkGBhQQEBUUEhQUFA8UFBQUFBQUFBQUFBQPFBUVFBQUFBQXHCYeFxkjGRQUHy8gJCcpLCwsFR4xNTAqNSYrLCkBCQoKDgwOFA8NFCkYFBgpKSkpKSkpKSkpKSkpKSkpNSkpKSkpKSkpKSkpKSkpKSk1KSkpNSkpKSk1KSk1NSkpKf/AABEIAMIBAwMBIgACEQEDEQH/xAAbAAABBQEBAAAAAAAAAAAAAAABAAIDBAYFB//EAEcQAAIBAgEHBwcHDAEFAAAAAAABAgMRBAUGEiExUZETQVJhcaGxFiIycoHB0RQjQmKSsuEHFSUzNDVTc4Kis/CDJEOjw9L/xAAYAQEBAQEBAAAAAAAAAAAAAAAAAQIDBP/EAB4RAQEAAwEAAgMAAAAAAAAAAAABAhExIRIyA0FR/9oADAMBAAIRAxEAPwDypZYW4UstvmRzuQYHTOfjp8Vuplab57FeeIk9rfEiaCkDTvZowvWlJvXClVnG7+nGnKUe9IdHJ8vk7qc2looZm452qxg7Nwu9S1xi1dX7Gd7INXlqNTCzWvXKm+dTXN1pm4zWPlI2GYEPnoP60fGr8DJ4mi4yaepp2NbmDU+eprfJf+5lx6ZceqoKQUgpG2AsGwUh1iBtg2FCSex312fatqHWAbYNg2DYBthWHWFYBlhWH2BYBtgWH2FYoY0ZXPWOpdtP76NYzL55LUu2H30Si3GPzcfVXgc3EHWt83H1V4HJxG0o0uH9CPqrwHjcN6EfVXgV8pV3FRjD05yUV1b37EBZsMlE5+Kw7oqMozm5aUU1KV1K7ta3MdRoorSiQTgXJRIZwApOAidxEB4qqBHVoFmDBUPDt7dOdOkCnTLU4jYLWb2zp3MyqN8Uo9OFSPGLOvWp/JMe0voySfbZX7yD8m1NPKdBb5e5ljPKX/X1mv4svE648ccuuNnrhlDFztslaS/qVy3mH+10V9Z/dqfErZ3y0qlN76Ue65ZzA/baPbL7kyz7M36vX0hT1J9g5Ir5RvyUrX12WpNtJuzdluTZthFhMTN09KUbuTvFLXqb1X1als1j1jWo1HJJOnts7p+bpatS1keI9KEbS5LRulFS86Wqydtllv8AcRKlalFaLtOenNWbajfSs+fYooolyfOUdGEopNxlK97u903dW3yOjYrYVOU5TaaVlGN1Z6K1t25rt9xbsQCwrDrCsA2wrDrCsAywbDrCsAywrDrCsAyxmM8F6PbT++jU2MxngvR7YffQouNfNx9VeByMQdifoL1V4HIxAGkwv6uPqrwKj8/E9VOH98/wRbwP6qHqo59HFxpVKvKXi5S0k7OzhbVZosEuL8+vThzRvUfs1R7y/Y5uS8RGrUqTuruyS51TW/c2+Y6ZQxoilEnsMkgKzgIlcRAeEcoB1iu5jHUPHMXq+cWJVCJTInUAjXxYuf8AG5/JZHSylRfR0pcEw5yy08TKS2Tekv6tYfyXS0K9Sp/Dw9SXt0WR14Nzae2FScfYpO3cdZPI5ZXdczOZ+dDqgveVcjZUeGrU6q16Ek2t8XdSXBstZyr5226MfA4tVah+x77k7KtOvBSpyTTW/Wu1F1Nb0eLZvVnZK/MvA19CDa2viXaN2mExsKL3viyWNF73xZdjXBMlyL3vixypPpPiyDWCMnyT6T4sPJPpPiwNWIyfJS6T4sXJPpPiwNZcVzJOk974sDove+LA1t0ByW9GRdF73xYx0HvYRra2KhBXlJJdpkMuY5Vo6S9HTgl2JxFLDFLE+bTtuqR+8FaSo/MXYvA4mNrW7ToYjFXiktyOTWgVHdyBlVSgoSdprZ1rqOxY8/cderiWKeJmtk5faY2rcWAZCGMq9OXFk0cZV6cuJdo1AGZpYyr033fAPy2r033fAuxobCM78rrdN93wENjxlsawtj6dJs4NmKJLCiy5h8Fc6FLCJE21p2M0I8nhcXPndKNNds5xXhcvwwl8RVW9U5r+qEb95XyfHRwUl06tNeyKcvGx3YULYim+nRh3XXuOkrmxucdH5+Xs8DP4rV3GxyzQ0q031mVygrSa7BOquZPm4qLXV7juQy84anzE+aWZ08TCM5+ZRsmm9s/VW7rNxSzUoxX0PsvxuNIwcM8o3truuolWekevgbxZs0d0Psh8mKG6H2SjCrPWPXwD5aw+twNx5LUOjT+yB5qUOjT+yBifLWG6XAKz1h9bgbN5o4fo0/sjfI7D9Gl9n8AjH+WkN0uAvLOH1uBr3mZh+jS4fgNeZWH6NPg/gBk/LKH1uAvLCH1uBqvIih0Kff8AAHkPQ6FPj+BBl/K6HXwHxzqh18DSPMaj0IcRLMeivoR4oDkYbLlOexvgcrLWLcnq1K9/bvNnTzUpwV1Tj7LPwLeDyDhqkFp0Yt3au3Lm7GVWEwuc0FG00017SKvnHTfO+DNzlHMzCuL0aMYvqc//AKMjj8zoO6jeMuZ3bV+tMaqOZ+f6e98GLykh18GcrDZHlKs6ctTi7S9hscm5sUbWcE+3W+LE2rjQznh18GSxzqh18GafyVwr+grg8jKD2Qjbr1d5UZ2Oc8Hz9zLVDLam7LW+w6vkbR6MPtP4ElLNenB3jZPql+BfRTWM6mI6n5lj0v7vwEPR4tQwlzpYbBE2HoWRbpxPPa6yG0aKRLKGp9gUgy16v91mWnRoR+bpw+tJ+C+JrsRhLSoS3U/Bv4mdyDQ5SvBPYrvvbN3llxjRct0Wl2s7Rzee4qN9J72zJ1sKqmMhTeyc6cX2Skk+5muxCtAzNJfpGj/No/fiWdR7LTgkkkrRSSSWxRSskuqw9AiORpCEKwSACCCwCAEACuIQgFcAQAK5Vx2UYUY6VSWiti2tt9SW0tHEzhybKrouK0rJq3Pr51vOf5MrjjbjN1nK2Tcm3RwGVIVlpU5XSdntTT60y/RqXkuJmM1skTo6cpq2lZKPPZXd3xNJhvS4eJrC2yWzVWexdkzmYrCXZ0pkUlc2rz/E0rY+ouqL4wR0lKxBj4fpKp6tP/GixVQQPlzTOyqnmrdbvM5PajQrYgpXGjhrKFcQAAeZRiPQ1Mdc8rscSYe2nG+y6v2LWQkuEV5dik+EWxOl462RsTybcufRS4nRyllhzjCN9W1mfo1LJksKt2dY51axk/NM1Rd8pUf5tD78Tt4qvqODhHfKVD+bR+/E1OsvakOAgo0EINhEAEEQDRBsIAACIACCAAAHMADbEmG9Lh4jB+H9JezxAuVBiJJjIgYvKK/SdT1Kf+NEtYiyj+86vq0/8aJqyApy9JdqNAjgS9JdqO+UBgYWBlDbiEIDzFMegRHHldhJcNL0vUl32j7yAfT1KXYl/cn7izqXh8JagwnYjjsBfUbjNGtPUc7JevKWH/m0fvRLdWWorZFV8pYf+bS8Uax6zXtkQgQTSCIjp14y9GSdttmnbgGNVNtJptbbNXXaA8AOVV7XV911fgJzSdrq72LeAQBK+Fr6Sk3bR0pKPqx1XftTAnAFMGkrAIRBg6znBSf0rteq35vdYnAAAgAaSYf0uHiMH4f0uAFyY2I6Y2IGKyh+86vq0/8AGixWK2P/AHpV9Wn/AI4lmsIKcvSXajvnAntR3lsKAzmrKEnXUElyd5K+u7lFXlbqTaXEs5QxOhBtek/Nit85al/vUU6eH5OpRjttGpd75O13xuUdMQBAeaJBSEhzR5XUmg31P2e8MYha93v+JYU1IUkOBI0yrViHN/8AeeH/AJkO4mqlDCY5UMbSqv0YThJ+rz91zWPUr3OJWyi7xUF/3JKL9T0p/wBqa9pJhsTGcVKLTi0mmtaaexoGIw6nZ3acXqcWr61Z7UzoyjrqMLtJ6UrU0o2WvXZLdtevmsVKEtCUpOMYqlTtaLvdvzrN2V3aMftFyWAjoxSco6L0k09ek7pt3ve92Q18B5uhG7U5pzbevRWt6/6UvaBHTwqXIxstO7qTfPdK71+tJIfKhF1Wpq+m1KE1a/mJPQvzbG/ayzRwai223KTWjeVtUdyskNw+BUGndy0VoxTt5q1bLJXepa2BLjK+hTlLnS1etsS42KcMOnKFN64U4JyT2Ob1K659k37UXa9FTtfYpKXa4u6v7bcCCrgbybU5R0klJK2u2rU2rp2ZBTp66ajHUqtWVktVqV23a2y8Y/3EuNw6hCehqdTRgoqyV35uq3PZt36ixUwXoaL0HBNKyTWi0laz7EJYNLQ1vzG2r88mmrvr1viBHkyneKqPXKSVt0Yc0EurvZcIsPQUFZbLtq/Ndt27NZIAmIQ1gIfh/S4e8ich2DqXm+q3vA6ExiHzGIDFYz96Vuyn/iiWqxUxDvlOv/Qv/FEt12BRq7TuwepdiM7iah18nY1VILpLU0UV8RTdarZScY0udJP5x9u5DY4dxxELzlPzZ+lbVs3I6NOko3srXbb7XtYJUk5KVvOV0n1PaUPAC4QPOI0yVIdGBMqR5nRC4i0fH3ImUAaPvAhcRkkT6IJQKKVWJwMp/rH2LwNHURnMrr519i8Eax6zWmzey1VowiozahZanrSerYns9hpqecVTprgjF5Kg5Rikruy9x1J5AqSd9hplp45wVOlHgPWX6nSjwMhTzSq6Telt5tervJXmlV6Xj8SjVrL898R35/nviZDyOq9N9/xF5G1um+/4ga/8/wA98Q/n+e+Jj/Iyt033/EXkXW6b7/iBsPKCe+PeDygnviY/yLrdN9/xF5F1v4j7/iBsPKCe+IPKCe+JkPIyv05d/wAReRtfpy7/AIga78/T3xCstzfPEyPkdW6cu/4klPM+t/EmuPxA2FLGyntkrdR1siw8X4mMweZlR7cRVXY7e87WGzIsv2zFLqU7AbBkGKxcKUHOclGKWtv3b31HBhmek/2vFvtq6vAfis1Kc42lUqy7ZJ+4owazpXyyrVkmoVJ364pal3JGop5QpTjpKpFrtX+ojl+TzDPnqfaXwIK/5OaFvNlUT62n7h6G4jKVFfTjxRz6mV6afmzSe9PWMxH5PWnqd0V3mJLrHomnnE1sqviQvOKf8V8UMnmNK2raZ7F5OlSqOElr8UT0aPyin/FfERxYZEk1cQ9GhjAkitQ9IEUcnQNAY4auPiywojsNgJVNJx0VGPpSlJRirvVdsIpzRFJnYjkhPVy1F71pSi0rbVpRSZx5RGhBOJmcsr559i8EaiaOVhclfKcfGm/QdnP1IxTkl27Paax6la3MfJFqUako65K8br6OzV7UbGFD6vcQ0qmiko+bFJJJakktSRJ8olvfFnRlPGl9XuHKl9XuK3Lve+LFyz3viBbVL6vcHkvq9xT5V73xFyr3viBc5J9HuDyL6PcUuUe8GmwL3Ivo9wuRe4o6YNIC9yT3A5F7vAo6QNIC/wAk93gDknuXcUNIDkB0VF9XFD4O27ijlaQGwOu6nWuIHVW9cTjtgcgOj7VxQ1y61xRzmxjZR0G1vXFDHbpLiUGxrAuyS6UeJls7cmX0KiXoySbWvzZfilxO02RYiOlCUXsafHau8Di046lqEWFAAEFh0IBpu+wkscHQHsKz95O5ETla+/m9v+94hUdaq3ZN7Fb2bfeVZEtR6yJoqGyRHmy/0n/xS8IlnktVytm/qyn/AMcvuI1j1K9CTHJkSY650ZSXDcjuFMB9xXGXDcgfcFxtxXAdcFwXBcB1wXBcFwDcFwXBcA3BcFxrYDrjWwXA2AGBiAygMawsawAxk9j7BzZHN6gKeiIdYQFCm7EincrQm9hNyhwdCktXWQydm+JOmV6z1sqVA2MuOY24DpViDIMf0ipc2hJf2IlaIMgy/SNvqy+4jWPUrepjlIhUhykdGUukG5EpBUgJbhuRqQtICW4rkekG4DriuNuK5AbiuNuC4DmwXG3BcB1wNjbguAWwNguC4BbGtibA2UJsY2FsawA2RVGPlIgqSAjuIhUhAc9bSSGwQjg2LIa3x8RCLBExrAIKJVyH+8/6JfcQhGses1uggEdWTgiEA5BEIgIkIQBEAQCAEQAYBCIAAQgExohFAY0IgGsaxCAikQVBCIKqEIRp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382" y="3352800"/>
            <a:ext cx="3352800" cy="2511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465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These </a:t>
            </a:r>
            <a:r>
              <a:rPr lang="en-US" sz="5400" b="1" dirty="0" smtClean="0">
                <a:hlinkClick r:id="rId2" action="ppaction://hlinksldjump"/>
              </a:rPr>
              <a:t>keys</a:t>
            </a:r>
            <a:r>
              <a:rPr lang="en-US" sz="5400" b="1" dirty="0" smtClean="0"/>
              <a:t> move the cursor up and down and side to side. 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03252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hlinkClick r:id="rId2" action="ppaction://hlinksldjump"/>
              </a:rPr>
              <a:t>Arrow keys</a:t>
            </a:r>
            <a:endParaRPr lang="en-US" sz="8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52800"/>
            <a:ext cx="368300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505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b="1" dirty="0" smtClean="0"/>
              <a:t>This key erases text to the </a:t>
            </a:r>
            <a:r>
              <a:rPr lang="en-US" sz="6600" b="1" dirty="0" smtClean="0">
                <a:hlinkClick r:id="rId2" action="ppaction://hlinksldjump"/>
              </a:rPr>
              <a:t>right</a:t>
            </a:r>
            <a:r>
              <a:rPr lang="en-US" sz="6600" b="1" dirty="0" smtClean="0"/>
              <a:t> of the cursor. </a:t>
            </a:r>
            <a:endParaRPr lang="en-US" sz="6600" b="1" dirty="0"/>
          </a:p>
        </p:txBody>
      </p:sp>
      <p:sp>
        <p:nvSpPr>
          <p:cNvPr id="3" name="AutoShape 2" descr="data:image/jpeg;base64,/9j/4AAQSkZJRgABAQAAAQABAAD/2wCEAAkGBhQSEBQUEhQVFBUVFxcYFhcVFhoZGBcXFxoVFRgXFxwcHyceGBojHRUYHy8gJScpLCwtGh4xNTAqNSYrLCkBCQoKDgwNFw0PFCkYFBgpKSkpKSkpKSkpKSkpKSkpKSkpKSkpKSkpKSkpKSkpKSkpKSkpKSkpKSkpKSkpKSkpKf/AABEIAKIA2AMBIgACEQEDEQH/xAAbAAABBQEBAAAAAAAAAAAAAAABAAIDBAUGB//EAEoQAAECAwIICAoHBwQDAAAAAAEAAgMR8AQhBQYxQVFhcZEHEnKBobHB0RMiIzNTc7LS4fEWJDJCQ5KiJTRSVGKCkxUXo8IUY4P/xAAWAQEBAQAAAAAAAAAAAAAAAAAAAQL/xAAYEQEBAQEBAAAAAAAAAAAAAAAAEQEhQf/aAAwDAQACEQMRAD8A9IYarmUoqahaVKEUZ1NKdfBIVcgKlzIE41rTTXzRO1NBrtUCOetFSQcazJT7ezoQRS7PlWxAJGtAQArPWtAt5n8EJ1rSLq6OdNce3fkUBnn7brtl5rWgdFSycyRMz0Zb0AdGn5lACa296Ut+zRcgPhXUjPLVDYgU89bPhqTRv0X7L9ZRHPouu0DmQ+HeMua7o1qAEbBz9d2xImqyZEiBWeppTrr2oAKOlAiqylHrNVsQJqtVSQIptXpxPXQ3psvjVZ0AnWhA1WdEoFBDFyJIxslXpINdrU6dZK2JtVoTp1OitoJQSq6rvigTXeoEU079OtGfXXMmlFI11pJHnQ56yVsQAnontzT51hY040ssUPjOHGc6Ya0feOe/MBp1LcdXdsF9y8v4WTOPZx/Q4/qCgsWfhDtcU+TgwtN5cQBpJmAEDj3bJy4tnu/pdm51Twe/iWVxAvIN+wXdPUsuCVYjoPptbTOTbP8Akf7ykGN1v/ggHN9lw5h42ZY8FtX18lo2bXz818uhIVbGMmEiboMD8rs39yrx8dLcwycyzgyFxa8GWYiZvC0IDeuWvMZdXaqONIlDY4ZjLepuCtC4SLSHSdBhHUOMLs8jfeu8wLhRlpgtiwxLjTBBytddMO06tOXUvILRaDKegg7r16TiM9vgo4bcBEYRkuLmHJuUMdHLbV3UgTXQhOq+eRHJW0o0RPT06exDddu6/jciDVc6Br4aBlKBUEzMnlNNdqAT7e65NJqtlTTimoIouQpIxAig1WmqzJ3GruUTCng7Ftk41rQKRQJUUia3ps67K7USU2dc9bkCmkTRQJQUAdXdsXmHCq76zA5DvaXpzqnrroXmHCofrMDkO9ooIrCfqjuSexZkAaMuTfdIa1o2A/VH8k9i0+D5sAWtjo7w0tLRCaWk8eK8yaSQCAG5b5XluhXGWRxC0lrgQ5pLSDcQ4TBB0ELSsrejJsJl275aFq4+OgOtZfBiAvJLY7OK6bYjJN42S+667ONazLGZy13b8ta1Rpwxk7xlM9GxZuNfmRy7p65mtmpaIdkOnq2ZpdyzMaT5EcrTn75ToqK421nxSvReDuLOHaOXC9hy85tn2Su74L3+RtPrIfsPmoY7hECpVoTG1WhONa1GhSJu7Bz180q7EKq+poFWRB1TRraggV1DcmJ5Fb02uZBHENyKbFN3N8EUGi03V81IKuUTKqSkbQWkOTSlOqyITvrqQIuqsuxNd3JFCrkCKB3IF1VWVKfzUDXGqyLzDhT/AHqByD7S9OJ+a8w4Uz9ZgerMvzIahwefqj+SexR4FjBlogvcZNZFhOcdAa9pcTsAO5Pwafqj9na3eqcLTPIVrGWrheM19qjvYZtfFe5pH3g5xIInmI7FbsdwHTvq/RJZcISrp1ZaktKzm67q3bcnWg0WE57uiQ0jmlKp5+NHmRyhLpr5K/CdkzdlTy6lnYzu8kOUOj5hTRxts+yV2/Bb5m0+shew9cRbfsldtwW+atPrIXsPuUXHczz1dXQpAPjz/BRA96kmo0IN9c/ySQnU6mkQgNXa/kmg6K78iJ21rSQA18dCBr4IlNIQRxTcklESQaDBQl8lI1RtannZWgdS0gis5+abOtg3fJVcI4YgwADGeyGNZAnsz7tKzHY8WP8AmGHZPVqybNCDcOWs1yadclhfTqxenZ+V/uppx6sX8wzc/wB1Qb/w1JtfJYP05sX8wz9XuoHHmx+nZ+ruRW6TVbF5lwpH61A5J9oLr3Y8WP8AmGXandy8+xtw0212lrmT4kNvFBIvdMznLMO5E1Wh4SDITW5dOyUkGYRhz+11rOiWOI4+TY5/JBO+SpRbHFBvhvB1tIWrjLpYeFoQ+8JZ+vmVuFh+EPvA864t0NwygpnjJUd+3GqCM+6egCWy7pWThrGERQGtyDKVywcU4OKDSjxeM1d3wYDyVp5cL2XrzmA0nLcM67TE7DzbM+I14PEicU8YCfFc2YExoIcRqWWseksr4p4qqykrB+mdkGWM3c6/orUj9ObJ6dv6u5RpvTqtQQN2pYAx4sfp267na7siX06sfp2/lceypIOgkhXQPmsEY82P07dzu5PbjrZD+O3nDu5BtzvqsybKvgoLFhKHGbxoT2vGctM5ZcudWDWhBFERQiJINMNobkHG6fxzIB1V2pO76+K0jw3Gy1vj4QizM+K8tAzBrTIAdfOp/wDQg1rS95BdeAJZNJmqWEH/ALQjetf7a2bbEJiGf9I3NATGVZuDB/G7c1TNwJP8Q84b3KSHXV8Fdgun19YSCm3Fsn8XoHcorZi6+HDL+MXNGXihpI1ylOWtdFC5u65S2p3kYnIddfoMutIPNY1tIPiuJ2gdy18DRWRWnjSa5pv0ESmCKzLAtFxO0ptjjyJkpCunstsjF5ELxReZXZBncVDGEV5mYgrmSwQ88SNrhgcxeyamYVYKjsExD+IK5k9uLkQ/iNrmWiz59HwV6C+jl+CsGKzFCKckRhnr5tGtUrdgaLCMnbwQRLau0hHNWfvPSszGt3khsPYpBy9kjyeA68EynonnWtarR4OQhy4xvLiJyGSQGSa5t8SR51cZEm7mSdGq0OiNLnPcJf0iV+u7RkTP/DH8Z3BPD/ItGbjvPPJg6glDSAMwbPI47gpm4CJyO6lNCyVkV+z8/NmruSDP+jL5XO6WqlGwcW5CSRlByhdfZruit/UsXDRlGOwIDiRGLbbCkZcc8RwGQhwM7tx1L0010ryPFCL9fga4rcuS+a9cLlFwx9dKSTslX60lGl1qc41cmA18k4rSPBcJH9oRvWv9tbVpHlXbewLEwp+/xvWv9tbsQTikEhs3SLnTkBncZTMhluBKuMiwaFds4rb8huXZRsS7LCsDn+GY5zuJ9Zd4zB4zboYZOQOSd5vy5lzz8GwmtLmWmFFMx4jGxASLpkcYAaTuQGEJZzU+9K2+afyHdQ6UoeTm66CbbT5F8/4XdSDzK1ZTtKrQHZVPaTedpVeBlKiOlwKfEi8hvtsWhYLI6LEZDZLjPc1jZ3CbjITOYLOwGfEi8hvtsXVYk4Fix7VDfDALYMWE6IS4AhvGnMA3n7JyaFVZkSEWOcx2VrnNOe9pLT0gyVmzgq3jLgeLAtD/AAoA8I+K9gDgSWmI4gkDJMHIdegypwa77ggvwQLtArf8Fm41+a3rQhHml0bqvWbjR5rflQcPGN4VuEfH5lSj5VcZ5wbO0p6jaZ5pvKd/1RYEIXmW8t/Uxa1jwNDcxr3W2ywy4T4j/CFzdTpNlNFU4a07M2+ti6y0YiQDYYUZloZDcIbS6Lf4CKb/ABpHxmuOSYvOcFcrZqlun3XKi9CGzmqpLEw/53+0Lbh5bqNFYeHvOHkqDLxWP1+z+tb2r2Ga8dxX/frP61navYgVnVwnpJsQdqKirwKcU1qJWh4LhYftCN61/tLctI8o7lFYuGh+0Y3rX+0tq03xHayVcZTwLW9rHw2ucGPI4zQfFcReCRpnnVmy90t93OqUPKrsCurmydaC+w3VrMq0IYQMoL8n2XX6ShCNS1zQwg7yLx/TLLcEHmVpz7Sq9nynZ3qxaMp2lR2Nky7Z3ojewI7xH8hvtNXSYq4eNktTIt5Ze2I0feY7LLWJBw1hc3gX7L+QPaarzXKq1sLYWdaY74z7i85MzWC5rdgAHPemwL6FypQ1cgnr6VBcZWfn1VpWdjMfJbZ1rV+G6tiz8ZXeT5q3T6UHEWjKFb/EGztKq2gXhXosOURuw9aI1YXmm8t3ssUjMyZA80OU7qZ3KRiKvf8AmPeGNe9zhDaGsaTcwf0jIMuXKrsCt96zoOaqylX4R6UF6EeffWpYuHft/wBq2Ibq6Vi4ZdN52IM3Fj9+s/rWdq9hC8hxVZ9egeth9bl68FnVw2IkjESRV0InbmvTpbea6tqE6rJkzKjwvGHxbfGP/tf1zVltuBvJvzrssaODx0aM6NBLCX3vY5wb4wuLmk3X6DJZDeDW0S+wJ6o8OXtKssluE2jOpGYaaNCljcGltndDH+WGf+ygdwa2/wBEP8sP3kEzcYAM43KK14b47ZcYV0Jn+3Fv9F/yQ/eQPBzb/Rfrh+8gwrbBGZLAdnm589A3klbZ4Orf6H9cP3lasuI1vYJNgACd/jMmTr8dTdGNg+KAdAMwa5lbEZo+8FqsxAtLpl8FwJ/gfDE97lWj8Htsn4sF+qb4fvK0V221n8XWpm4VZp61E7g/t/oHfmZ7yb9ALf6B29nvJRbGGmalVwhbhFab0hwf2/0J/Mz3kTwf2/0J/Mz3taUc7GZeBpI61qYQaA9h1HrmtGDiDbgZ+Av1uZd+pXoeJdsN0SBMaOM2e0SdcpejKs0VvEkTK+fOnCOwfe6FdjcH9r+5Cd/dEh96gdwfW70X62e8rQ1tvYM/QpmYYaM6h/2/t/ov1s95IcH9uP4X/Iz3kos/64M3UqVptwdPPNWBweW70YH/ANGe8pW8Hdszsb/kZ7ylEOJsOdtg+tZ0BxPYvVgFzeKGJpsz/DR3NL2giGxhmGkzBe4i6cpyAnlmumkouGvCSRGlJFXTVT+FyRNXpgiBLwgWg6uvvkm1mTTEFdqHhFA410oFqBiiim+EFVegcW1zIcWrgml4SMVAeKlxehNL6rJoS8JW9AeLXRW1LiiqqaaXhIRAgcQEuKmmKkIiA8VLioeESD0DuLWdANTeOl4RQO4qPFUfhETEQO4qRCb4RAuQSJKPjpB6CQ/JBM4yXGQOSTSUlYGtPaiEkkDZopJIAU0FJJASUHpJIEkEkkUJ1vRSSRCzopJIpoKJSSRDZpJJIHITQSQFEpJICEJpJICl8EElUOSSS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4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hlinkClick r:id="rId2" action="ppaction://hlinksldjump"/>
              </a:rPr>
              <a:t>Delete</a:t>
            </a:r>
            <a:endParaRPr lang="en-US" sz="6600" b="1" dirty="0"/>
          </a:p>
        </p:txBody>
      </p:sp>
      <p:sp>
        <p:nvSpPr>
          <p:cNvPr id="3" name="AutoShape 2" descr="data:image/jpeg;base64,/9j/4AAQSkZJRgABAQAAAQABAAD/2wCEAAkGBhQSEBQUEhQVFBUVFBQUFBQVFBQXFxQUFBQVFRQUFxQXHCYeFxkkGhQVHy8gJCcpLCwsFR4xNTAqNSYrLCkBCQoKDgwNFA8PFCkcFBwpKSkpKSkpKSkpKSwpKSkpLCkpKSksLCkpKSkpKSkpKSw1KSkpKSkpKSksKSwpKSkpLP/AABEIAIAAyAMBIgACEQEDEQH/xAAbAAABBQEBAAAAAAAAAAAAAAAFAAECAwQGB//EAD0QAAIBAwEFBgQDBgQHAAAAAAECAAMEEQUSITFBUQYTYXGBkSIyQqFSscEUJDNi4fAHcpLRFSNDY3OCov/EABYBAQEBAAAAAAAAAAAAAAAAAAABAv/EABgRAQEBAQEAAAAAAAAAAAAAAAARATEh/9oADAMBAAIRAxEAPwDy4CTVYlEsEVCCSa04hJBoFirLVaZu+xIm7EK3bcXeQa19LLahWqts00Zj0A5dSeURG7v/ABkhVg6+06rScJVUox5GaqzbC+UDT3kourvZEqs7nbGZm1GpvxKK3u2POV7RMiDHzKhxJSMWZBLMWY0R8SBCjXZbtIbKt3qornGPi3Y8jjdDt/8A4tXtTOyUpj+Vcn3bM4RrxBxb2lL6qv0rnzkmKN32rV7lh3tR6rfSCSePRRN95pb0qKJVGyzAnZ5geM5Sl2hqIc08KRwIm6z1OpWqbTszseJJyfLykBTs4uyGXoYUrzBpVEio55QhWgD68UlWEaaQFBjGuBK6lTdM8uYNLXUga5lQjgSoltQj2e0k3NzToj62+I9FG9j7QcJs0rVHt6gqU9zAEehkHpOo6BaUK1GigXJddo4HAbzk8c4H3nS0a9ujPUDIoU45cQBxnh1e/d6hqMx2yc7Wd+fDpKmqkneeJ5nn1mZrVdL2i1g3d6X3bKZC46QTeMWyBCFa2o0aShKgqVHGWxj4fAdBBR3tukF9jQ2EwYPuHyxhgHHpOTvbk942DzlQRJlbXKjiYJaqTxJiWmTwBMtIJNqKjhkyl9UPIASmnZMeIxLl0zqfaRVD3rnnK3fPPMIppyjqZetqo5D2gB1pE8BL0sGPhCyoJILKBq6Wev2nS9ndNQDOckcd2IOAhLSnwKmOIVW9m/rJoObIErqQLp/aBmrGlUG/O4jnDrLIB1aKTuFjyo5ImKZDeiVtemapG/MRqCDGuGPOQ3mSkEXuwJU+odJnW1Y8pYtgYDPesZUax6zYlgOcuW2Ucoghp1Vs8CYaoU8b2Ig9Wxwjk5iFEat2vWCKtkhOcGWx4hVK2qjkJcEiJilQo8UUB8x5HEfEinBkhI4kkECSmb9KOTUHWk2PQg/pMBWbtH/ikHnTqD/4J/SQCa7bN4h67M7YnnOT1amNlH5hh7bp1aNlV8s/aRWauI0nXilR50LVuktSx6mbJbbUC7qo4k4/rNQqNDSRgEjceBPhNNO1UcJuv3GdlflQbIg3T1OW37s7plU7j4Rgc5nkq9TLH7SGZrMRKKNFKh4o2YsyCWYgZHMeA8UQEkBAWI4Eur2boEZ0ZRUXbpkggOuSNpc8RkEZlMinIixDVDs6DptS8LEFblLdEwMNtIHZieO4Hl0k7LsjVdFqVHoWyOM03uay0u8HVFwWK/zYA8YAQLH2Z2vZjsgKWrULe+HEq6KFFWncAglfjyB3ZwTnB4YIl2ldkaFzcXtSmH/Z7Uk921SlSapULuFp94cLSp5U7+IAHOBxImrRx+8IOu0PdSJ2tG0s2p1UuKdjTbuqjURZVa9e4V1GV2ipdWXcc7RHpOJ0r+PS/wA6/c743IqnVz+7+RB/v2nQ2LZoof5RAWqU/wDkuMfLnf6kQvoNTatk8pBdWikqoigcRCmlJsI9Xn8ieZ4n0EGohJAG8kgDzPCFb1guzTHCmME9WO9j7zW8TGStXwMcckbupk6hCJu/smUU02nHRd/rFeVMnHSZzBRFmKKbQ8bMUUBxHEjHgPHEjHgTTjunVXGiWlmwp3zV3rlQ1SlbmmotwwyFd3B26mN5UAAZxmctbVyjq68VKsvmpBGRz3iddqnbG0rVzdGyJuGKuweuWty4AG13QUMw3fKWx5yK6vVuztG51NKDnFvY6dSdtolGdEXaAYqCVyai7RAyBnG+Y9C1iltMjdxdUAlQvaWenfAqBSdr9pqhHXGM7ZJ4Tj77trcPfPeo3c1XP/TO4AKF2fi+YYA3HjKtV7YXdymxVrMUO8ooSmh80pqob1zEK6B6ipoNDIytTUncrkZanTpYIz6Yz4zoO0Op21e4NxRuNMpoyphq1vUq3KBVACdy4Zd2NwUAfnPKdv8AvpH2oHYJ2yVNUoXTPWuKdABQXFNGYBHHwU1AWmmW3LyHODdK7W1berWemEZK5bvaNVRUp1FLswVlOM42jv3cTAGZKSjo7ztrVam1KlToWtNxh1tqIplx+FqmSxHgCBBFkcVaZ6Ov5iZseHv/AFhrSTa0B31xWV3Qg0ramCxqPxXvKnyogOMgZJ5R0Z9Ypfxl6O4x/wCzcpf2VfNsPA4mUXJq94zby+2x82OW3ct8t7HfwmHRjJqjFVYpKoMiKByWkrslqp4IML41G3L7bzKbmpgE+Zmu5Gwq0vwDaf8A8jgE+wwIPI2nC8uJ8hG+6NFuNmnk8TvP+0xlszVePy6/lMkuJp4ooppDxRoswHizGzImoOo94FkUoN2vWQN+OklVrEfMwHUDyAkDet1xJSCcYuBzHvBDVieJJkcxSCrXajn9pA6io4An7QaYpFbm1Q8gPXfKn1Fzzx5bpVTtXb5VY+QM2UtArt9BHmQIGJqxPEk+slTeGKPZGqfmZV9zCVn2Rpg/FU2vLA9PKKK9DpllY43Ywvix6emfeH9J07uaWz9ROT5ma7e0SmMIAAOnP1lhEgpqCKSYRoHE1XO8nnkk+JOTI2C7ix+o7v8AKOEqdi2FHPj4DmZsGAMDlw8oGK8q4fB6DHlKTcDrG1qqTUHQKoXy5/fMH5mqkbzdiQa98Jjk1oMeAJ9DFVabwys3LdZemlVD9JHngS6noTniQPWQYDUJ5yOYaTs51f2EtXRqSfOxPhnH2EABEFnRKtuvBM+mfzlo1FR8tMfYflHo5+nYVDwRvaa6XZ+qfpx5mFTqr8golbX1Q/V7boiVRT7Kv9TgTQvZukPmqfcCVFieLE+piCCIVrWytF5bR9TLkvKK/JSHsBMAEmIg3f8AGX+lVEqbUah+rHkJnEeUTLseLE+sjjzizHMDoLW92KSs53Hj4ETfSrq4ypBEEIoNquepB+8C6FeNTuGp5+HO6ZV2LRpJxFA4ijSCjd6k8TJkTCa7dYxc9T7zUSttSgrfMAfOVfs1Ecl/OZsRxEK2JWpjgPZZqp1ARu4QTC2rWWxs0wcMtNNoj8Z+I/niNwXD7ySpBOk3jbZR+IhjMist/cbIwOJ5+EFkTVqee8weQEzTWIcR40lAeOJHMkDCNWnW3eVqafjqIv8AqYD9Z6j/AI2abSopZrSpqmA4+FQPhAAAnn/Yqht6hbL/AN5T/p3/AKTu/wDHq5zcUF/Cjn1JEivLxFmV7UW1AuBi2pVtxbcC7aizKO8i24HQ27fuo8D+s5sHZvfPEPWD/ux8/wBYFvxivTaRXbn5RFKkqfAPKK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290455"/>
            <a:ext cx="4643438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543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This key erased text to the </a:t>
            </a:r>
            <a:r>
              <a:rPr lang="en-US" sz="6000" b="1" dirty="0" smtClean="0">
                <a:hlinkClick r:id="rId2" action="ppaction://hlinksldjump"/>
              </a:rPr>
              <a:t>left</a:t>
            </a:r>
            <a:r>
              <a:rPr lang="en-US" sz="6000" b="1" dirty="0" smtClean="0"/>
              <a:t> of the cursor.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24243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hlinkClick r:id="rId2" action="ppaction://hlinksldjump"/>
              </a:rPr>
              <a:t>Backspace</a:t>
            </a:r>
            <a:r>
              <a:rPr lang="en-US" sz="6600" b="1" dirty="0" smtClean="0"/>
              <a:t> </a:t>
            </a:r>
            <a:endParaRPr lang="en-US" sz="66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657600"/>
            <a:ext cx="4387291" cy="241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85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50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This is the shortcut on the keyboard to </a:t>
            </a:r>
            <a:r>
              <a:rPr lang="en-US" sz="5400" b="1" dirty="0" smtClean="0">
                <a:hlinkClick r:id="rId2" action="ppaction://hlinksldjump"/>
              </a:rPr>
              <a:t>copy</a:t>
            </a:r>
            <a:r>
              <a:rPr lang="en-US" sz="5400" b="1" dirty="0" smtClean="0"/>
              <a:t> text. 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75656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hlinkClick r:id="rId2" action="ppaction://hlinksldjump"/>
              </a:rPr>
              <a:t>Ctrl+C</a:t>
            </a:r>
            <a:endParaRPr lang="en-US" sz="66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95600"/>
            <a:ext cx="4615585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033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Underline</a:t>
            </a:r>
            <a:r>
              <a:rPr lang="en-US" sz="7200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72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360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752600"/>
            <a:ext cx="8686800" cy="28495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haroni" pitchFamily="2" charset="-79"/>
                <a:cs typeface="Aharoni" pitchFamily="2" charset="-79"/>
              </a:rPr>
              <a:t>This is the </a:t>
            </a:r>
            <a:r>
              <a:rPr lang="en-US" b="1" dirty="0">
                <a:latin typeface="Aharoni" pitchFamily="2" charset="-79"/>
                <a:cs typeface="Aharoni" pitchFamily="2" charset="-79"/>
                <a:hlinkClick r:id="rId2" action="ppaction://hlinksldjump"/>
              </a:rPr>
              <a:t>type of computer 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we have been working with in this class. 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(One of the two types we learned on the first day)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/>
            </a:r>
            <a:br>
              <a:rPr lang="en-US" b="1" dirty="0">
                <a:latin typeface="Aharoni" pitchFamily="2" charset="-79"/>
                <a:cs typeface="Aharoni" pitchFamily="2" charset="-79"/>
              </a:rPr>
            </a:b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b="1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816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hlinkClick r:id="rId2" action="ppaction://hlinksldjump"/>
              </a:rPr>
              <a:t>Laptop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9403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7300" b="1" dirty="0" smtClean="0"/>
              <a:t>The </a:t>
            </a:r>
            <a:r>
              <a:rPr lang="en-US" sz="7300" b="1" dirty="0" smtClean="0">
                <a:hlinkClick r:id="rId2" action="ppaction://hlinksldjump"/>
              </a:rPr>
              <a:t>organization</a:t>
            </a:r>
            <a:r>
              <a:rPr lang="en-US" sz="7300" b="1" dirty="0" smtClean="0"/>
              <a:t> that houses this class.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1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66" y="1676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hlinkClick r:id="rId3" action="ppaction://hlinksldjump"/>
              </a:rPr>
              <a:t>Minnesota Literacy Council </a:t>
            </a:r>
            <a:endParaRPr lang="en-US" sz="7200" b="1" dirty="0">
              <a:hlinkClick r:id="rId3" action="ppaction://hlinksldjump"/>
            </a:endParaRPr>
          </a:p>
        </p:txBody>
      </p:sp>
      <p:sp>
        <p:nvSpPr>
          <p:cNvPr id="3" name="AutoShape 2" descr="data:image/jpeg;base64,/9j/4AAQSkZJRgABAQAAAQABAAD/2wCEAAkGBhQQEBQUDxQSFBUVFxcXFBUXFhcWFhwUFhYXFBcWFhcYJyceGB8jGhQWHy8gIycqOCwsFx4xNTEqNSYuLCoBCQoKDgwOGg8PGi0kHyQtLSwrLCw1KTUpLC81LiosKTU1KSkvNSw1LSwsKS4pLCwsLCwpKS0qLSwqLCwsMiksKf/AABEIALcBEwMBIgACEQEDEQH/xAAcAAEAAgMBAQEAAAAAAAAAAAAABgcEBQgBAwL/xABMEAACAQMCAgQICAwFBAEFAAABAgMABBEFEgYhBxMxQRUiMlFUYZHSFBdTcYGSk9EIGCMzNEJScnOhsbM1YoKywSV0osPCFiQ2Q1X/xAAaAQEAAwEBAQAAAAAAAAAAAAAAAQIEBQMG/8QAMxEAAgEDAgQCCAUFAAAAAAAAAAECAwQRITEFEkFxE1EUImGBkaHh8DI1QrHBFTM0ctH/2gAMAwEAAhEDEQA/ALxpSql6deM7vTmtPgUzRdYJd+FRs7THjygezcezz0BbVK5Q+OTVvTH+zh9ypRwHxNreryyRwagIzGgcl448EFguBtQ+egOh6VQdnqWvS6rJpwvwJIwWaQxx7NgVWDeRnnvUdnfWq40411rS7o281/vYKr7kjjC4bOPKTPcaA6RpXKHxyat6Y/2cPuVKuCOI9b1UXBh1ER9QqsweOM5Dbuzah/Y7/PQHQtK5Q+OPVvTH+zh9ynxyat6Y/wBnD7lAdX0qhNc1DX7XTor43wkikWNmCRx7kWVQVL5TGMkKSO8itZxDxhrNnaWdy+oB1vELoqxx5UAKSGymM+Pjl5jQHR1K5Q+OTVvTH+zh9yt/wVxprOq3XweG/wCrbYz7njjxhcZHipnPOgOkKVQFvq+vNqp0177q5fGKu0cZjZFQuHXCZIIHt5HmKi+odK+rwzSRNesTG7ISI4sEoxUkZT1UB1PSuUPjj1b0x/s4fcqfaHPrNzYxXr6xb28UuQOuWNMEOyYLFMZJQntoC8aVzHxH0k6rZ3DQjUkuAoU9bCsLRncobkdndnB9YrWfHJq3pj/Zw+5QHV9KoPhXVtbvbVruTU4rW3VtokmWIAsCAceJjGTjJPb2ZrR8U9IWr2FwYTqKTjarrJEsLIyuMjB2UB0xSuUPjk1b0x/s4fcqT8FcSa9qrP1N6I44hmWaRYgi9pxyTJOAT6scyKA6IpVE8RXuuWtobuDU4ry3U4d4FiO3njJGzBAJGcHlnmMc6g3xx6t6Y/2cPuUB1fSuY+HOknVry5SDwisG7d+VlWFY12qW8Y7e/GB6yKm+rWutW0Bml1uzCFGdOUY6wBd+IyUw+RjGPOKAuWlcofHHq3pj/Zw+5Xo6Y9W9Mf7OH3KA6upVHcUHX9PsjdS6gjBer3xrHHvXrMDnlMciQPpqA/HHq3pj/Zw+5QHV9K5u4E6UtSudStIZrp3jkmRXXZEMqTzGQufZXSIoBSlKAVRX4THlWPzT/wBYqvWqi6eOEbu/a0+BwPN1Ym37SvLcY8ZyR24PsoDnmrR6GpGjttYmj8qOzO0/5isrDn/o/lUd+KTVfQpfanvVs9L4I121imit7eeNLhdkyjqjuXDDBJJI5O3ZjtoC19fljihl1aIgPe21pBH58yyeMfqOnzdUarb8IePGrKf2reM+x5V/4FY83CvED28Vu0NwYYWVoo/yWFZc7TnOTjce0mvjxBwTrt/IJLy3mldV2Bj1QwoJbHikDtY+2gK9q4fwfM7dTx29SmPnxLUN+KTVfQpfanvVttB4P16xEnwSCeLrQFkx1JyBnA8YnHlHs89AV2aCpd8Umq+hS+1Pep8Umq+hS+1PeoC3IuLY7S20a3vcNa3tl1UwbyQ2yEIzHzeOVPmDZ7qi/Tro4s7LTLdWLLF8IRSeR2jqtufXjAPzVH9V4K126jhjuLed0t12QqeqAVcKuBggnki9ueyvdY4N168jhjuYLiVIBtiDGLxRhR2g5PJV7SeygK7qxugQf9ZT+FN/trUfFJqvoUvtT3q2Gh8Ba5ZSia1tpo5ACoYdUThu0YYkUBbPAmqRavLBcyELe6e8sUuORkidJIwSPMSQ3qZWHY1c88TD/wC9uc/Lzf3GqZaPwZr1nO09tBPHKwYM4MXMOcsCCcHng9ncK11z0WavI7O9nKWdizHMfNmOSeR85oCGVfmjyRLwrZ/CLOS+TrG/IoXVs9dPh8pzwOftqsvik1X0KX2p71SbSNN4ltIUhtkuI4kztQCAgbmLHmcntYn6aAgPFcai7kMdtJZo20pA+/cq7QO1+ZyQTn11qKn2t8A65ezGa6tppZCACx6oclGAMKQKwPik1X0KX2p71ASfo64seKzSyv7CS6sbhyI2WMsdxbDADGHw4zyII7efKtF0v8HwaZqAjtSRHJEsoQncUJZ0K5PMjxMjPPnW90DTuJbCHqbWKZIwSQu2BgCTk43ZIyTWk1bo71q7laa5triWRvKdmQnlyA7eQA5YFAQSro6OIjPwxqUNtlp98hKLzcq0cWAAOZ3KjqB34NQb4pNV9Cl9qe9Wz0HgnXbCTrLOC4ifGCVaPBHbhlJIYfOKAlHR1bPbcO6q90rJG6yCMOCuWMPV5APndkXPnGO6qVq0OI9D4j1BQl5FcSIDkIOqRM9xKoQCfWaj3xSar6FL7U96gIiDVv8ATAm3R9FHmhUey3hFQ74pNV9Cl9qe9W31fg/XruKKK5gnkjgGIlPUgKNoXAwQTyUDn5qArmpb0W8PfDtVt4yMordbJ5tkXj4PqJCr/qr9fFJqvoUvtT3q2mgcFa7YOz2dvNEzrsZh1JO3IOMsTjmB2eagLbAt9SXVreG8juWuV3LEqkdUUjEK8ycMN6RnIxzHrrmJhg4PKrC0HgrXbCUy2dvPE7KULDqjlSQxGGJHao9la+56LNWkdnezlLMxZj+TGSxyTgHA5nuoDD6Mv8Ysf46f1rrsVzVwF0aajb6naSzWkiRpMjOxKYCg8ycGulhQClKUArS8RcV29hsN0zL1m7bhGbycZ7OzyhW6rB1PRILnb8Iijl25271DYzjOM+fA9lD0p8nMvEzj2bka+NrT/lJPspPup8bWn/KSfZSfdUB6WuGoLOaE2yCMSI25RnbuUjmAezIb+Vbbol4Strm3lmuYllYSbFDcwAqq3IdnMv8Ayqup3JWdnG3Vx62H00z+xZWh65FexCW3JZCSuSpU5U4PI862NYun6ZFbpsgRY0yTtUYGT2nFZVWODPl5ny7dMitZrvEUFlGHuXCAnC8izE+ZVGSa2dVn0ycPzziCWBHkWMOrqoLMNxUhto5keLg49VQzRaUoVa0YTeEyfaPrEV3EJbdw6HlkZGCO0EHmD6jWdUD6IdCmtrWQ3CtH1rhlRhhgoXG4g9mfX3AVPKIpc0406soQeUup5XtQ3ifiKWHVLC3ifakpPWrtU5GcLzIyOxuzFTKpKzpShGMn1WV+wpSlDyFKUoBSlKAUpSgFKUoBSlKAUpSgFKUoBSlKAUpSgPMV7SlAKUpQClKUBUfTn+ctf3Zf6pW66E/0CX+O39uOtL05/nLX92X+qVuuhP8AQJf47f246qtz6Kp+Vx7/AMssKlKVY+dFeVga684t5DZhWmx+TDY2lsjtyQOzPfVWcQ8YazZhTciOMPkKQkbAkcyMgnB+eobNdtaSuNItJ+TepcVeE1EejDXZryzaS5fe4lZQdqr4oVSBhQPOawOkXRNRupAlk2LcxgOvWKmX3NnP6xGNvLOKBW2Kzozkljd9CLXGvLecRQPGcxpIkaHuKpuyw9RYtj1Yq581zNokM4vI0tiBOJMRnxcBxkfrZXuPbVj/AAPiL5VPbbe7UI7HEbOOYRjOKSjjVlp0r4WW4RJ1vl7V39nl4G7s5duarnjjpLkWf4JpoBk3bGkwGPWE42Rg8iQeRJzz5d2anJxKFtOvPkh8eiLMzTNVinR1qMiCSXUZFm7doaQqD5iwYfyWvxwlx1cW138B1U5O4Ish8oMfJDN+urZGG7eYz6mTR6FzRbpTUmt0s5+e5aVeZrU8Ty3S25OnqjTZXAbGNufGPMgdlVbxBxvrFmyrc7IiwJXEcbAgHBwRnsyPaKNlLayncfgks+TevwLozTNVhF0gXHg61WP8tfXTSKniryCyum8qAF7AAO7kSew5her63fWV2Q93K0ybd+HYxhiA2zafFYDIB5Y7R3UyaKPC6lRuOUnrj240+GToOma1el64sljHdSYRTEJX8yjbub6Bzquk4pv9auHj09xbQoMls4faTgFmGWycHxVxjvPfTJlpWk6jlnRR3b2RbNM1VV10c6mgLxX7SOOe3rJUJ9QJJHtxXx4C6Rpxcra35Lhm6tXYASJJnAVyPKBI28+YJHOmT39A5oOdKaljda5+ZbleGgNRzjbjJNNh3Eb5XyIo84yR2sx7lGRn5wKkwU6cqklCCy2SPNM1T+hWmqayGle6eCHJAK7kBI7QiIRkDs3E+rn3fPU9UvtCuY1e5N1E43bHJOVBwR4xLIfMQcH14xUZOj/Tm5eGppz8tf32LkzSoprlzd3lpBNo8qpv8c7tuShXkvjKwBDdvZ2dtVZP0iaokhje4ZXVirKY4chgcEHxfPTJS34dUuE+WSyt090X/XlRXg201JGc6lLHIpVdirsyGzzztVe71mtHx1Jq1s01xbzKLZcEKBGXVdqgkhkyRuye09vsk8YW3PV8NTj36P5FjZr2qj4J1jV76RXE2YEkUSsyQqCAQWRcLknb5vOOdW5Qrc2zt5ckmm/Z0FKUoZhSlKAqPpz/ADlr+7L/AFSt10J/oEv8dv7cdaXpz/OWv7sv9UrddCf6BL/Hb+3HVVufRVPyuPf+WWFSlM1Y+dPKrfpv/RIP43/ras7TNflm1+eESN1EURGzPi7x1YJx58sw+isHpv8A0SD+N/62qOh1bOi6V3TT64fxRldC3+Hv/Hf/AGpU+qA9C3+Hv/Hf/alT+iM/EP8AJn3OeeFP8Zh/7k/7mroUVz1wp/jMP/cn/c1dC5qIm/jX9yH+pqeLNW+CWU8w8pEO398+Kv8A5MKqDojsBNqQd+fVRvJz5+McID/5k1YnS0//AEuXHe8QPzdYp/4FVh0eaXdXE0osbgW7BAXY55ruwByB76M9bCCVlVlnGdM/fc6Aqmumy1C3cEi8i8RBPf4jHB/8v5VIf/pDWP8A+kvsPu1q9U6KL66cPcXkcrAYBbecDzDlgUbyeNjGjb1lUlVWNfP/AIWBwhqpurGCZjlmQbj/AJ18Vv5qarzpz/OWn7sv9Y6nvBPD72FmsErK5VnOVzjDMWxz+eoF05/nLT92X+sdS9ithy+n+ptl47an66F9L6x5LiTn1K9TDnu3lpHI9fj4/wBRrc8VdE63t2Z0m6oPjrF2buYAGUORjIA5HvrL6IbbbpiH9uSRj9DbP/hU2oloed1d1Kd3OdN46e771I7xHoJOly2tsDyh2Rr3nYBhc+c7cfTVddEujXMd+XaOWOMRushdWQEnG1fG7TuAP0GrkmmCqWYgAAkk8gAOZJPdVbap0nTXM3wfR4usY5/KsMjA7WVTgBf8zH6KMmzqVp0qlKKTT1bfT3llVz1xX4uszFOWLlSMefcrZ9tT0dHN9deNqN+/PmY48kD1fqqPoWq31bSVttRaCMkrHMqqWxk817cYHfVWb+FUqcJzxPmeOiePizpGufuknVWutTlAORGepQfuHB9rlq6Brmu4bOpMW9KJP23OpZn4JFeJOfkjojR9NW2t4oU5CNFX6QOZ+k5P01T3Shw3dPqLyLFLKkgTq2RWcDChSnLyTkE49eau2lTg51reTt6rqJZb8zRcEaU9tp9vFKMOq5YeYsxfb9G7H0VV3TFofU3gmUeLcLk/xEwre1dp9tXdUR6UdE+E6fIVGXh/Kr58L5Y+oW9go1oe9jdOF0qkv1PX3/UzeAtb+GWEMhOXA6uT99PFJPzjDf6q1HS7q3VWHVL5dw4QDv2jx2/oF/1VFuhXW9k0tsx5SDrE/fTkwHzqQf8ARW11j/qOvww+VFaLvcd24Yc/+RiX6DUdDQ7ZUb2Ta9WPre7dfPQmvCejfA7KGHHNUG/+I3jP/wCRNbivBXtWONOTnJye7FKUoVFKVGONb+/iEXg2JZSS3WblzgDbt/WXty3soelODqSUU0u+xCenP85a/uy/1St30J/oEv8AHb+3HUN4j0HV7+QSXNuxKjaoUIqgZzyG7z+c1lcNWes6erLb2x2udxVwjDdjGRhgRyA9lUyfSTpxdkqCqR5l7VjcuqsDXNYjtIHmlOFQE+snuUeck8qrx9d189lqg+ZF/wCXNRvW9B1m9IN1FM+PJXMYQHzhVIGfXU5ObR4cnJeJUil3WTa9D1w02oXUr82aNmY/5nlDGtx03/okH8Y/22rC6OuHbyxS8ka3Ik6odQrbTucbjt5Hz7fNWt4rstX1LYJ7TaseSqptHM8iSSxJ5Co6G9qEr9VVKPLHHVeRKehb/D3/AI7/AO1Kn9U3wtFrGnRtHDab0Y7tr4OGwBkFWHaAOVXDGSVGeRwM/P31ZHL4jDFaU0003ph5OeuFnA1iEn0kj6S7AfzNX1rV6IbaaRuQSN29ik/1qmeOOB7i0u2mtkkeJnMiPGCxRi27DAcxhuw9nZWSLzVtYVbd1KREjrJOqMakDnlyfKx27V7TjlVVoda7owuvDrRmlFLXPQ3XD+jPccNyJzZ36yROZJJjfKj6erx9NRbom1dYNQCucLMhjyf2iQye0rj/AFVd2k6attBHDH5MahR5+Q7T6z2/TVYcd9FknWtcaeu4Mdzwg4ZW7SY/OM88do7s9gnBntbulUdWjUeFNtp+X3oW1WBruspZ28k0vkoucd5bsVR6ycCqs07pH1K3URT2rSsvIF45Vfl+1geN8+PbWdbaFf61Mj6kDBaodwiAKFvUFPjZI5bm7BnFTkyf090nzVpJRXVPfsie8J6w95ZxTyxiJnGdoORjJAYZ54OMgeuq76c/zlp+7L/WOrH1ySWC1Y2MSvIgURx/q4yFxjI7Fz391VLxTo+rajIrz2pGwbUVNoUZOSebEknA9gqGevDYx9I8bKjFN6Nlg9FP+EwfPL/ekqWmqj4cn1mxgEMdmropYrvAyNxLEZVhkZJP01bMJJUFhg4GR68c6lMyX1LlqyllNNt6PJAumfUWjskjQ4EsgV/WqqW2/SQvsrE6ELVPg9xJy3mUIT37FRWA9rt7Kk/H3Cx1C0MaECRGDxk9hYAgqT3AgkZ+aql0C91DSJm2wS+NgPG8blGxnBBXvGTgg9/fUPc6NtGNexlRg0pZzjzL8dgASSAB2k9mK5y1XUhc6o0yeS9wCv7u8BT9IANT15tV1gdU0Qs7dvzjEMrMveBu8ZvmAAPecVo+OujWS2kR7KOSSEooO0F3V1GCWA5+N25A7SRy5Uep6cOhTtpuNSS5pLHsXd7ZZd1c68faWbbUp1xgM5lQ/wCWQ7xj5iSP9NWRwCdUmlWS+d0gjUqEdFRpGIwCwwG5duT3/TW06QeBhqMQaMhZ4wdhPYwPMox83eD3H5zR6mazqKxueWck01htbI3nDusLd2sUyEeOoJ9T9jqfmYEV9tY1RLWCSaU4WNSx9fmA9ZOB9NUZpl1qekuyJHMgJ5o0ZkjJ7Mgjln1qakFvpmp626C+3QWykMw2GIH91D4zN24J5D+RZFThsYT53NeHvvrjy7lh8F65Je2cc88axs+7AUnBUHaGGeYzg8udbp0BBBGQRgj1HtFfi0tViRUjAVUUKqjsCgYA9gr61Y5FRpzbisLoc7XiNpOqHaD+Ql3KP2ojzAz60bHtqx+iKxZ0uL2Xy7iVsH/KpJbHzuxH+kVpemjSQZ7aSPnJKDFtHa20jYfbIR7Ks3QNKFrbRQr/APrRVJ87Y8Y/Scn6aqlqd29ulO1hL9UtH2X1NhSlKsfPilKUApilKAYpSlAKYpSgPMV7ilKAYpSlAeYpivaUApilKAV5ivaUAxTFKUAxTFKUApilKA8xXuKUoDzFe4pSgPMUxXtKAi/HHHC6ZGhKGSSQnYmdowuNzMefLmB2d9ZHB3Fq6jbGbb1ZVirqTkAgA5DcsjBH860/SfwbJfxRtb4MsRbCE43I+MgE8gQVB5+uofoXC2rGBrMILaB3LSyNtDEEAEZUlmGFHIAZ7CcGo6nXpW9tUtk+ZKedcvp2N1oZ8Lay91229phYT3M4ztI+ks/1Ks0VreHdAjsbdYYRyXmWPazHtZvWf5ch3Vs6Iw3NZVJ+r+FLC7fXcUpSpMwpSlAKgfSj0lNo3wfZAs3XdZnLlMdXs8wOc7/5VPKo/wDCY7LD57j/ANNAY/4y0noUf2ze7T8ZaT0KP7ZvdqlKl3RNp0dxrNpHMAybmYg9hMcbyKCD2+Mg5UBbcPSxqjxdauiymPGQ26TmO3IGzJHrArQ/jLSehR/bN7tafpQ6RNQi1aeOGeWFIWCJGpAUrtU7mXsfdnPjZ5EVVtAXV+MtJ6FH9s3u0/GWk9Cj+2b3apSvRQHQOj9M2oXilrXSXlUciyyPtz5t2zBPqrX334Q1xBIY59OEbr5SPI6sPnBTNe9MWsTaXbadb6dI8EQjY5jO0sYxGFyR2+UWPnLc81gdOQE1jpd1IAJ5YhvIGCQ0UchHzBmOB3bjQH3/ABlpPQo/tm92n4y0noUf2ze7VKUoC9dN/CBurmQR22m9a5BIRJXZsDmTgJX2tenS9lnaCLS2eZN2+JZHLrtOGyoTIwTg1BOgs/8AWofWk2fsmP8AxUp6P8ji69GDzkvPoHW5B/p7aA/cn4SUqkhrFAQSCDM2QRyIPi15+MtJ6FH9s3u1T2ptmeUnvkf/AHGsWgLr/GWk9Cj+2b3azx07Xpt/hI0tuoHIzb36vO7Z5WzHlcvnqha6A6Odagh0C2S9VTBcXMtq5PYBL1jAt6sjaT3bs91AY/x+XfUfCPBn5Ddt63rH6vd2bd2zGawvxlpPQo/tm92v1xxwm2mcPz27Hcovw0T8stEygqT5iOan1qe4iqSoC6/xlpPQo/tm92n4y0noUf2ze7VKVuOELBJ9QtIpfIkniRx51Z1BH0jlQF36f0uancRdbBo0kkZGQ6u+CPOvieN9Ga0sv4SMqMVaxRWUkEGZgQRyIIKciDWP00cc3trqKwWsslvFFHGyLH4oYsCSTjygMbQDyG08u2qfurlpXaSQ5Z2LMeQyzEknA5DmaAub8ZaT0KP7Zvdp+MtJ6FH9s3u1SlKAvqbp4vEgW4fSysDnCymRxGSc8g2zB8k+w1gfjLSehR/bN7tYvEv/AOHWP8Zf99xVPUBdX4y0noUf2ze7X7h/CQmdgqWCMzEBQJmJJJwABt7zVJVseHP0y2/jRf3FoC5tU6fbu0cJdaZ1LkBgskjq20kgHBTsyD7Kw/xlpPQo/tm92tJ+EOc6svqt4/8AfIaq+gL64f8AwgpLq7ggNmiiaWOPd1zHG9gucbeeM1dNcdcBf4rY/wDdQf3FrsWgFKUoBVH/AITHZYfPcf8Apq8K+U9okmOsRWx2blBxnzZoDiLFZWmalJbTRzQNtkjYOjeZgc9nePV312b4Jh+Si+ov3U8Ew/JRfUX7qA58u+mW2uNst5pVtNcqABKWG3I7CVZScA9gJOPPVWMc12t4Jh+Si+ov3U8Ew/JRfUX7qA4oxTFdr+CYfkovqL91PBMPyUX1F+6gOcNP6W43tIbfVbGK9EGBE5fYwCgABuRzyABPeAMg9tR/j3j6XV5leRVijjBWKJTkKDjJJ7ycDngcgOVdX+CofkovqL91PBMPyUX1F+6gOKMUxXa/gmH5KL6i/dTwTD8lF9RfuoDjzhniGXT7qK5g274ySA3NSCCrK3qKkirBn6a4leW4tNOhhvJVKvcGQv245hNoyeQ82cDOa6C8Ew/JRfUX7qeCYfkovqL91AcUsxJJJyTzJ9deYrtfwTD8lF9Rfup4Jh+Si+ov3UBxRipRPxru0dNO6kDZMZuu39pO/lsxy5PjOe6ur/BMPyUX1F+6ngmH5KL6i/dQHMGs9KUt3pMdhcR7mjZCLjf4xVM7Qy45nBxnPPGag+K7X8Ew/JRfUX7qeCYfkovqL91AcUYr9wzMjBkJVlIKkHBBByCD5wRXangmH5KL6i/dTwTD8lF9RfuoDnuTpnhuY08KaZb3c0Ywsu4Ln51KnGe0gHGe4VWupXfXTSSBVTrHd9i+Su5i21fUM4+iuzvBMPyUX1F+6ngmH5KL6i/dQHFGKYrtfwTD8lF9Rfup4Jh+Si+ov3UByxqXSAZtHg03qQvUuG63fnODIcbMcvznn7qh+K7X8Ew/JRfUX7qeCYfkovqL91AcUYrI0676maOTG7q3V8ZxnawbGe7srs/wTD8lF9Rfup4Jh+Si+ov3UBzxxD0w218HafSrdpWQosrShmXkQpGU7i2cVV+K7X8FQ/JRfUX7qeCYfkovqL91AcjcBf4rY/8AdQf3FrsSsZNMiBBEUYI5ghFBz6uVZNAKUpQClKwdX1mO1QNMT4zBEVVLu8jZwiIuSxOD9AJOACaAzqVpbHi2GWdbciWOdlLiGSNlfYO1881255ZB7eXbX20jiGO6knjjEgaBgkgdCvjMu8AZ7fFIP0igNpSlKAUrF1TUo7aF5piVjjUs5CsxCj1KCT9ArIjkDAEdhAI7uR599AfqlKUApX4llCgliABzJJwAPOSeytbrXEcdp1XWiQ9dIkSFELDrHOFBI7M/8GgNrSlKAUrT8ScVQ6fGJLnrAhOCyRs4ByAA20cslgB56adxXDPN1A62ObbvEU0UkTGPONy7wAwzyOCcd9AbilKUApSlAKUpQClYeq6tHbR75SQCyooALM0jnaiIo5sxJ7Pp5AE18dJ16O6t+vh3lfHGCpD7o2Ksu3vIZSOXb3ZoDZUrRaDxjDevIkCz5iZkkLwuirImN0ZZhjcMjlW9oBSlKAUpSgFKw9P1aOdpViJJhkMUmVZcOAGIG4DdyYcxkVmUApSlAKUpQCofxnp7XsqRWc/UXlpsuo2Zd0e2TrYdrjzHa47Dj6amFaO+4QhluDcgyx3BCr10cjKwRf1Mc1K95UgjPPtoCPcK6vK93ONWhjiu7OD87ExML20rbywB8k7oO/18hzrR8LX91GtnKHVG1O9lneHap3WzK0jyO7c12xJEFC4AG3Oc4E+ThGARTxt1jm5UrcSM7GV12lMF+4BSQAuAMnA5mvL7g23maAurgW8bRIqsQpiYIDG4/WU9WuR34wcgkUBH9T4ouHbUJYZVht9ODDGxXM06R9a6uW8lBlUwuCSScjsr86zrV7HY6fskUXtzLCjKETYS46yQMCCVVEByV599bjUej62n68MZlS5IaaJJWWNpQABLtH63ir6iVBIOKzoOFYEeCTaxe360xsWJO+YYlkfPlO37R85xigI7rVxfWwgiN2rzXF6EjKwxri2275N6kHyFRzkedck19tZ1W5bVEgtp1SEWzzXJZEZUQtsjZSRkscOcE48UHBAIbe65wtDePE8+/MPWbQrlQVlUJIj47VYDBHmyOwnPp4Xg3XLbTm6jWKXxjjq0Ro1VB+oAHbycczmgIrFxhcLokVyzoZpXCo7qARFLOVSVokxuYQ+OVXtwT2A1l8N3M8+oSlbuee1hRAj7YRFJK4brE3Ig6zbhGyp5E4Oaw9T4F6uW2WKOeS2hUtuhnWO7+EBRChaV2Q9WIRsCow+bFb7g7Sp4BN18kzRs4MCTy9fMibQGDyDOctkgZbAxzOaA1nSZE04tLNJNgu5gsq7VOYIh18rEnsACAY79+DyrF4lWW41KwtopFPweOS7mlZVIHimCKTaPF3ZaQgdmefMDBlGtcKw3kkUk2/MQkUBXKhkl2h0cDylOxcjvHLsJB+h4agMlxJtO65jWKXxm/NorKFUfqcnbsxzNAQ+246mTTLaRyHmu7gxQO0fZC0kmyeSKPG49Um7aoGTj11JOFJrl+vNyXMW8fBjKixzFAgDs6IFCgvnaCA2O2vnHwDbLBHEvWgxMjxzdYeuV4l6uMh/MqZULjGCeXM1uNM0xYFIUuxZtzvIxd2bAGST2cgAAMAAcgKAhnSQ7T3Wm2cQRmec3LqzFV6u1Xfh2UMQGY47DzFY3E0V1DcwXkxg+EMwsrKGPe0SPcHLzTO21nwqt4oC9g+epXLwdC14LwtP1yjaD1z7QmdxjCZxtJ7RWdrGiR3SKsu7xHWSNlO10kQ5V0PcRz+cEg5BoCKXPEctpcXdvNO0iQ2PwozlIw8bhmUphVCEMFDKCMjnzNeabr10W0q3lkBnmje5vPEQEQqmQm0DC5kdEyP2GrfNwXbNDcRSB3+FfpEjOTK+Bhcv3BQBtUYA7hXwPAUBZHL3PWqrI8vXMJJI32ho5GHaviLgLjGOWMnIGgPGM6LbQNJvkuJbo/CEh3sLSCVlRkhQEF3GxVOCMcyD3tW1nUIrCE7yl1NdiK3V0i3tE8hKC4ABVGESszFMYwPWKleocLQymFl3wvACsLwtsKowCtHjmpUhV5EHG0YxX6TheANbthy1sZGiLO7HfKCHd8nx2O5ubZ7TQH60W0uY+t+FTrPl8xFYxGVQqPFIHb42cdvLGSai17xPcTR6jcQyiCGxMscY2IxlmgTfIZd4J2bsIAhU9pz2Cp7Ufn4It3aTcH6uWQTSwbz1LzDB3unfkqpK5wSMkGgI3cSzahqGngStCFtfhzx7EYJI6iGPmw5n8pN29m3IqcatqK21vLM/kxRvI3zIpb+eP51qOHtIlW8vbq4XaZXSKFdwbFvApCtyzje7u2O7lWx4g4fjvoTDOZOrbylR2TcP2WK8yPVQEZ6O9tjoyXF2wTrA93O5z2zEyZwOZO0oMdpOBWJe8WXd3LdJp28NBMLeFRFuR5EKmaS5lcbY41yVCqQxKk88gDeydH9u4iWR7qRIWRo43uJWjBjIKZTOGxgduayV4OhEsjqZlWWTrZIVkZYmm5ZdlHPJwCRnBxzBoCO6pxTcP4QnhlWKDTgyhSit11xHGJXV2bmqAlUAXBJYnPdX61rWb2Oz04RyqL24liR12IUJZTJMGBBKqig5K4NbfUej22n68OZ1S4brJYklZYzMAB1u0freKp8xKgkGs+DhWBJIJArF4BL1bMxJ3TfnZGz5Ttzyx8589ARniC61C1ihQXSy3E96scGIUQGBhuZZAQcBVRzuXnzHbWdoGszNNqKzzh4rdkRZdiJtkERknCgZyqbkxuye3JNSC60WKWeGdwTJB1nVeMQAZVCOdvYTtGMnsyfPWuj4GtgLkYc/Ceu35cnaLj88I/wBjccEkc+S88AAARluJLtdAF00x+FSBWhwkRYmaTbbxlMbeashPLz4ra6Jql14SeC4mSRUtUkmCoqrHPI+ERG8psokhO7t5EBewbSLgu2WOJCrsIpY5gzOSzSxLtjaQ/rbQAAvYNq4AwK1/EnBu4XU9oAbqZVwJGzFuVOoLBT4ofqS6gnIBbuy2QI5JxRc3aL1F06zS3ZiFvAkTbLRZChmLsrHyB1nW52nIAFWZBGVVQWLEAAscZJAxk4wMnt5VBdD4Wmhmtfgvw+CKLlMlzdrNG0QQqESJXcBt23mNgAB7eQqfUApSlAKUpQClKUApSlAKUpQClKUApSlAKUpQClKUApSlAKUpQClKUApSlAKUpQClKUApSlAKUpQClKUApSl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966368"/>
            <a:ext cx="3152775" cy="2098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637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b="1" dirty="0" smtClean="0"/>
              <a:t>What are the names of your </a:t>
            </a:r>
            <a:r>
              <a:rPr lang="en-US" sz="6600" b="1" dirty="0" smtClean="0">
                <a:hlinkClick r:id="rId2" action="ppaction://hlinksldjump"/>
              </a:rPr>
              <a:t>teachers</a:t>
            </a:r>
            <a:r>
              <a:rPr lang="en-US" sz="6600" b="1" dirty="0" smtClean="0"/>
              <a:t>?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2543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You should </a:t>
            </a:r>
            <a:r>
              <a:rPr lang="en-US" sz="6600" b="1" dirty="0" smtClean="0">
                <a:hlinkClick r:id="rId2" action="ppaction://hlinksldjump"/>
              </a:rPr>
              <a:t>know</a:t>
            </a:r>
            <a:r>
              <a:rPr lang="en-US" sz="6600" b="1" dirty="0" smtClean="0"/>
              <a:t> this.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330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What was the first computer </a:t>
            </a:r>
            <a:r>
              <a:rPr lang="en-US" sz="6000" b="1" dirty="0" smtClean="0">
                <a:hlinkClick r:id="rId2" action="ppaction://hlinksldjump"/>
              </a:rPr>
              <a:t>mouse</a:t>
            </a:r>
            <a:r>
              <a:rPr lang="en-US" sz="6000" b="1" dirty="0" smtClean="0"/>
              <a:t> made out of?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7014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hlinkClick r:id="rId2" action="ppaction://hlinksldjump"/>
              </a:rPr>
              <a:t>Wood</a:t>
            </a:r>
            <a:endParaRPr lang="en-US" sz="6000" b="1" dirty="0"/>
          </a:p>
        </p:txBody>
      </p:sp>
      <p:pic>
        <p:nvPicPr>
          <p:cNvPr id="1026" name="Picture 2" descr="http://media.techeblog.com/images/first_mouse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76600"/>
            <a:ext cx="42862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On average, the human eye blinks 20 times per minute.  How many times does a computer user </a:t>
            </a:r>
            <a:r>
              <a:rPr lang="en-US" sz="6000" b="1" dirty="0" smtClean="0">
                <a:hlinkClick r:id="rId2" action="ppaction://hlinksldjump"/>
              </a:rPr>
              <a:t>blink</a:t>
            </a:r>
            <a:r>
              <a:rPr lang="en-US" sz="6000" b="1" dirty="0" smtClean="0"/>
              <a:t> per minute?</a:t>
            </a:r>
            <a:br>
              <a:rPr lang="en-US" sz="6000" b="1" dirty="0" smtClean="0"/>
            </a:br>
            <a:r>
              <a:rPr lang="en-US" sz="6600" b="1" dirty="0" smtClean="0"/>
              <a:t>A. 16		B. 7      C. 12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3819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50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hlinkClick r:id="rId2" action="ppaction://hlinksldjump"/>
              </a:rPr>
              <a:t>B. 7</a:t>
            </a:r>
            <a:endParaRPr lang="en-US" sz="8000" b="1" dirty="0"/>
          </a:p>
        </p:txBody>
      </p:sp>
      <p:sp>
        <p:nvSpPr>
          <p:cNvPr id="3" name="AutoShape 2" descr="data:image/jpeg;base64,/9j/4AAQSkZJRgABAQAAAQABAAD/2wCEAAkGBhQSDxUUExQVFRUVGBQWFRcYFxQXFxQWFBUVFhcXFxcXHCYeFxkjGhUUHy8gIycpLCwsFx4xNTAqNSYrLCkBCQoKDgwOGA8PFykcHB4pKSkpLCkpKSkpKSkpKSkpKSksKSkpKSkpKSkpKSksKSkpLDUpLCkpLCksKSksLCwsKf/AABEIAL4BCQMBIgACEQEDEQH/xAAcAAABBQEBAQAAAAAAAAAAAAAAAQMEBQYHAgj/xABDEAABAwEFBQUEBQsEAwEAAAABAAIDEQQFEiExBkFRYXETIoGRsQcyodEUQlLB8BYjU2JygpKistLhM2Nz8RVDwiX/xAAZAQEBAQEBAQAAAAAAAAAAAAAAAQIDBAX/xAAkEQEBAAICAgICAgMAAAAAAAAAAQIRAzESIUFRExQEIjJxof/aAAwDAQACEQMRAD8A7hRFEqECURRKhAlEUSoQJRFEqECURRKhAlEUSoQJRFEqECURRKhAlEUSoQJRFEqECURRKhAlEUSoQJRFEqECURRKhAlEUSoQJRFEqECUQlSIFUeW2NbI2MkY3hxaOIZTEfDEPNSFmNrpnRWiwzAd1s5ZIeDJo3Mz5YsHkEFvPeZY8tLQQACDxCfgvBjt9DwOSg3xH3mHjVp+5Vy1pWnqlWfhtbm6Hw3KfDew+sKcwppFiheI5g7Qgr2oBCEIBCEIBCFX3zfcVliMkzg0DQb3Hg0bygnSSBoJJAAzJOQHUrI317TrLAcLCZ38Ge6OrtPKq51tRtzPbSW17OLdG2uY/XP1j8FmXOzoAjpMPt0k+2R9TSzNpzea/wBKn2L2wxE0liLObXB3qAuSukO/colpkpxCba8Y+kbp2rs1pIEUrS77Jyd5FW6+U4L0kjcCxxaQagg0Iouw7Ae1ITFsFqOGQ0DJDpIdKO3NcfIoxcXS0IQjAQhCAQhCAQhCAQhCAQhCASJUiBVn9ubIZLBKBqKObrkWmoOWtDnTotAmbXDjjc3iCEWKt1q7ewxzD6zI5OlQCfVUV+yShjXQlrSDmHAkODq0zBBBB35qdsO/FY3wnWF8sVODa4mAV3YXAV5LxLFihcN7QR5FaWdqaDaKRv8ArQuHF0Z7Rvlk74FWlhviKb/Te0kaiveHUHMKsaknsTJPfa13AkZjodQtK0QdTMGiiRbTuZbeyfUtc1mHqS6voPNU8Vnkj/0pXAfZf+cb8aOH8SSW0PM0LpGBrmvwB7O81wkywuBo5oJpxWcpvonq+46MClTFikqweXkn1lgIQmbXamxxue40a0FxPICqCv2k2ijscJe/NxqGM3vdw6cSuJX5fctqlL5jU/VG5g4NG5Sr+v19rmfK+oGjGn6jBoB6qglKjvjjp4dLnQJK03+WqeijoM+Poo0z61I8PD/JRp6cBniqXa0Gg6qKIcb8xSnXLwTkbjTPiKc6lJKMIdw9QdT46KIVlibTNwNcwKVPjySCyNw8HDdX45b1HM5w00LqEniDu/HBN9ud2hz8QCht1r2X+0N7nix2t1Xf+iVzs36/m3E6mmh+WfVgvlESGoNaUIII1GdRmvon2f7QfSrCwudikjAZId5cBk49RQ+a05ZT5aVCEIwEIQgEIQgEIQgEIQgEiVIgVeXuoCToMyvS8uFQRxQY3Ze1gXlaGtPcnY2VgzrijcWuJ/dfFkNwU+2swyyDmHeDtfis5j7C3QOP1JjC7X3Zj2fgMXZknotZfkdJWH7QLD1GYWmr2zD20cRzXtpXq2N71eI9E20rSnmlN2xtYzTUd4dW94ei9NTgVRqLltAc3LfRw6OCslmNk5+6G/ZLo/4TVv8ALhWnXPLtkLEe1W8Syysiac5n0cOLGip8K4VtysPt5c5ltEL3e41rgBxcSCfg0LNuo6cePllI5lPZyBpzUFkBcfD/ACtpfdma2IAUzOXjuVLZYOOWWX481yxy29eeGlPbm4Wt54ifFVNcxv3fjzWhtkdRp7pz6V/yoDYDWuQpv+fBb25WIUMRcM9QaU8PRe5Bi18uQ4eSu7BdjpCcLHupqWsJ81DtNjwvIzaRnQggjkmyyyKiVgyG8Up+OihSNpRW0sIJUCdlclWDXaUK6r7F7zAlkhr77MQHNhz+DlyZ4oaLQ+z7aIWe8InOIAx4HEmgDX92pPKqqX3H0qhMT2prGYicuOta6U4qPFfUR306hNuOk9C8RShwq0gjiF7VAhCEAhCEAhCEAkSpECoQhBz3bmwnHKG5Oe0PZqQHt900GZo5oy6LSWu0iewxzN3tjlHiBX1PkmNsrPlG/gS07snZ67tCmNh3h9hdDr2T5YtDTC7vsArnTBI1abvSFeDd/Ovg7NRGqY8VjAOoBaerCoTVoPNKcCZaU4CgduebBaHj7QbIPDuu/wDjzW3aVz6R2GWJ36xYejwafzBvmt1d8mKNp8PJTJmpCoNsY/zDSPqvHkQR8lfqk2vkDbI5zjRoLSTyrRcsuq3x3WcYS22MyYaKPbdnpMBoNM+PUK5sM8cgqx4KtWO0qvLNx9PKSub/AEMgU0r6jIplt2l0rGgfWAPCmq3F43CXPJaBQ59DvXu6dmezdjeaupTlmum/Tl4+zcDZonCOLsmxYagEHGc8yM86ZeaTaq4hPGHCglZSjqe806g8lIveHB2dBiDn4TnTDVpoQd3BSXu/MkGowggV1pTLPeuWO5a9NkykcovG53xPoRSvl4FV1usDqHiF1ua7WzxiozG9Zy37MyYzkKChXecjyZ8Pv050y6nvOWQ4n4qxds3AGVON7iN1czTgFqLNs6/FQg0Hka/cryz3IIxoOu8dOC55cn0uPF9o2wFptP0MsnL8DZD2LX6hmFo8q1pVaXFRRY3UAG5eTLnXh6rpt5/9JT7xcwUY4hxNB13nnQLQR7UsAGIGtBXTM0zyWUc4V3VAzPAHVSLG4HMCvPRWVm4ytZFtFEdSR1B9VPgtTXirXA9CshUDVNutwaa5jnRb8mPBt0qxce0B3SHxVjZdoHDWjh4A+aeSeFaNCjWS3tkHdOe8HUKStMBIlSIFQhISgrtorNjs0g4DEOrc/uWV2JtOG2TR7pWMlGub4zgfmdThdH0yG5aK1bV2UNdWQFoq0kAkV3iuiwtitzY7ZZpQRhMmAnM1ZOMDeQGN0fVajc6001viwyyt/WDx0fr8aKoIoSFor/hpMw/ba5h6jMeqz1o1rxC1CFaU40phrk41yDzb2ExOpqO8OrTiHxC1uztrD46jQhrh0cKrL1VhsdaKdz7Lnx+ANWfylqXpK16g3zc8dqgfDKCWPFHUJafAjQqcgrmy47brklslrdGyRpiywFze8agGhIIqdVoLqnc7J/wNQlv9omLjvxEtO8UyFPJeblZ3Bi13ryZT2+rj6xm123JejImwV7wLRtWXq5pwlwNA5rsuIrkeWah7QXsA0YQe9QOO5qupbHiVdPc4BNNDqFnKV0wyh66HgsCsXNBVZYzgyVnFIkYy72aNlFcgq28Y8DeZNFdukyWbvq01eG8PUpJ7Yyy1DRlyTPaaefyTMkmRTb56NJ3nJdXmPNrI8M3auV011BQKqu+HC2p1dmfuVoxwIqiPVV4dzSlJjVRGnsocOCr5YpIs2Go3gq4qDompGKKZu6+DJ7pLHt3LRXdtUQcMw/eH3jf1CxF5WNzD2keo4KfYLwE0fMfAqy2JZK6ZFMHCrSCDoQvSwF3326B1K5b2nRw30PFaD8s4eDvgtzKOVxrQKj22lc27bSWkgiN1COeR+CvFSbatrdtq/wCKT4Cq0w4Fd96SASR4zgc11WnMZct2SstlrcZrrYa1fES3eSHMOJh65s81Q2E/nXdHKd7PTRk0Z+t3wN2QA3dGrpWp27nbrSJ7DHO3OrYph0cBX1+CorwbmSONfB2am7AzdrdxiP1HSxaUo096PL9h7fJQ5ATGK60LT1aVFRWlew5MtK9tcqJDSlumbs7U79YNkHVhwu+BYmmuXhz8MsT/ANbAekgp/VhVK6O01XmZ1Gk8AfRMXbJWJvIU8lIe2oI4rkwwYjq0AHzTditQaS0kZFWlt9nrZHg/SJmtH1WkAeNNfFZvaK6TY3tANY6Va4mhy1B5/Nee42Ppzlwy9S+2gZagdFIhtIOqorptkc0Yc3J28HI+SldtXqs7asXJlChzWoYqVVVaLywBVUV8VfU+ACXJZi0M7xvSWe3N+0q9t44vq0Tcrt9KrO1aA2oEarL2+asruvon47SCPwFVB+J58VqOPIcmkoE3Ga0rzTU7qmicgOXSq24LqL3Qvdmmo6hOqjxPyXiSMucKbqE/cFRYvnb9oeabMo4jzSmMO+9Mugpu9ER7xjivfac1FMXED4JAAN33IH5Ss9bT9Gk7Zv8ApvIEg+yTo7pxV6W10OfAqPa4WyNLHCocCCOKCQXCRtdfxqFH+ij7aptn7a6N7rO81LD3T9ph90+WS0WMcEHTFUbXNrd1q/4Zf6CrdV20ba2K0DjFJ/QV2eZ81WR3509Hei9bKWgxztqdSR4OyA9ExZXfnfP0Xmwijgea6VqOxeza2YLVaITljaJWjiWOwuPPJ8auLxhwyyt4ODx0eM/isNs5eeC8LNKRQPPZuPKTua/tFn4C6Lf8VJo3fba6M9R3m+pUW9sw7Ikc17a5ebYKP6j0XhrlVSA5N21pMTqe9Srf2m5j4gIa5OR1OQBPRBsNm7WHx5aEBw6OAVwsjsnijwseKZvaP2akt6ZUHgtcFi9sUKFed1R2iPBIxrhuqAcJ4iuhU1ChLr3HN7XcUllc3EWlujXN301BG4p2WdoFVsb9unt4S0GjgcTSdARx5LBz7J217sAjDR9ovbh8KZnyXDLDXT2Yc3lP7VQ3rePaOIDqNGp4q3uDYy0TgOyhj3OcDjcOIbw6rWbObCRWej5PzsvEjut/Zb95+C1FFceL7Zz/AJHxiyUfs/a0f68hPMNp5AV+Kh2vZe0s93DKORwu8nZfFbpJRa/Hi5Tnznzty+a5rVmfo8gpv7vzVXGGhtainFdhmHdNNaH0XC76fhaW+7qDypqs+Hi3+S59pRlBNQagmgonrLoT1+Oayl2WktdQaa5nPTXLRayynuNHH71lpPM2EdBXryUqE0bxJzJ571XPk7xO7dyXttrwiqKtoHJ/CN5VFd9tc9ziTluCnfSCOnoqylOhTEkajuvbDonI7yc76vmiPDmcE3Lnvz4/NT6tIzGFRpwz7YHVUZG/3FkjJADiZk7m2or6qR+UjeKtbyu0TROa0tJIIaag58+Sx35P2n9E5B9JKHfDK2aUcY3/ANJUxVu0lq7OxWh/2YpD5NK7PM+Y7Ie+38fVUixRKNGaPy3V+AU61WoRR14NxHoB95ottxoX2V7rGXsFHRd/m3MAEdHFq6zbbULRYY5251Ecw8aV+BKxvszswt1glqAO1hLOQcXEerQrv2aWrtbudA/J0Ektne0/V+sBTkHfBCmrfZi892mtczTJwqiK5/tO8Gj7ynoDRorqKsPVp+SkiUIPMVijb9Wp/WNfhopIdwy6ZeiILO5/utJ9PNWVnuIn3zTkMz5ptNq5j6OB4EFatpyUez2BjNBnxOZUlZqUIQhRAhCEAhFUzabW1jauPTieiHZ5CiWa845PddnwOR8ipVUWyzsELL377PLPaXF1XxucauLDkeOTqgHotRVFVLCXTiO1Xs1ksDxPA90kGjg6hewk5VoKFpyFdRvXmG0ZR8wD5rttoga9pa4BzXAhwOhB1C4rtFdws9uEDScLSA3jR1CB4V+C55Y66dsMt+qexZUOVfn/AJTcTqih3Eg+CrprY5gc19ThPddvpwPzXiK3AuBrkcnfNc3VobHk0nj9y9POI015bvFEY7oAUyCEAKpTNmsjQc9TvU+J4zoNFEmS2h+GPmrEQb2t5Jwt1Vey4zKavJ8yFa2K7q9529WbIvAJoZi0bEClYpHscMx3nEV55qJ9DvD8PWyeSdBkvOE800jpSyPtQvIRXZK3fLhjHiQT8AVrlyX2x3nV7Yq5MoT1IJ/tXd55HJ4DVzvH4le7xkxRTng0gdBRMxOwtc7h92a8MdWzy82O+a3VjtnsEi//ACsXF72/wvd81p7LcjrPbrTKwVitIieQ33hOzE1xpwczBnyPJZ/2DNpczf8Alm/qXRVn5Rm2bPPfI9xoxrnYgMi4ZZ6ZK0stxxs3Yjxdn8NFYIUNkaKJUIRAhCEAhCEAhCiXja8DMveOQSrJu6JPb6GgFaa8lT2+R0jjWrRoOQ+aSJ4A7xoSeKexEjUFcrdvZhhMPaqdYXBoDTUjed6k2W854xQjEOBz8jWqlOaN4p+OSZdGNxKx1063WXcejtYQe9H8T8lIh2qYdWOHkfkq6SOuqZdZuAV8653hwq+G0kW/EOo+S5ltrM195se3R3Z0ypoKfctJOzz4H5rLbSWOVzmvayoboRmcjVT8m0/D4+4iXnZsVRxVDbLuMbS5h03bitPI9shyOe8bwVEtEOVHIzqrG6bYDEw0qS1voFZmXJZm77WIzhPu7jw5dFfscC2qdD1Gamp0ToAccymTMGtrWnyVHbb9qcLGYjuNMvREaqSdrBmQqK0bVtLiyIOlcNzRkP3jkquO6JJc5XYWncSQPIlaK67mjjHdpzpvV2inlZbZM6iEcBmfEpv/AMZav05WucxN4U0OklfPvtGvDHaZD+s77gF9AuGS4Jt1sz2Nqcx0heD3qgUIrmAa7/mvRO3CMDan0hPMr1dUgOR0OR6HJSbfYBhwgnI13Juw3e2orXwK0jt/svvWy2awCHtAKPee9X6xrmQKVzW5hviF/uyxn95q4rcQjZGAKj459SVbB7OfknjF06814OhB6L0uSx2sN0e8dKj0KnQbTvZpLIeRz9VPFNOmIWDg26kb7xaRzoPiFd3XteydpLADhNDRwIB6qWaPGtASo8l4MG+vRVVotxfU6NG78aqjkldLIcBqKbnULRxc08+R3KzFGhtO0bGmm86DUnoBqowv17hkx4HQD1PwVZZLA8OBc4AA5Aakczp8FKntmAbieG7xWtT4EmW1UFS4jxz8FUz38DWpPcGVcz/2qi33uXOIJNf88PPyVNbrdVzY8zJKcLGjeQ0kkncABryWeTH+t07cNnnNnbNe77XaHtYX9ylGgE4ia5u4DLeruKzW2IhzWxEE5x9ocxyqKA+K8x7T2WxwhpwsOQIA7z3eGbiT6qkvj2kGMh3Zuw86V8AvLJbPUey3xy9306JDLVorkeGtEpKz+y+1LLU2oyP2SKOz0yWlA4lGdwz4Ly/onnOTEklFNG0eRgI0VfPE0HLy3K0MrTQpqaMErNm3TGsnfNxwzZltHgZPaaOHRwzWSt1htMYLRK6RnMDGB966HergwU3n4DiqSSAFMZWOTKdaYyISke+COBary7WzNc0UHZU79Tpww9cslItV1tdnTNU97XzNG+mAFgA0NKmm9dK4RfWxuLXTcOPXko8k8dlZ2klMtBxO5UJ2+LWU+j1foHYu7471BsFhlt1oDpnHCMzuAHBoWarV7P3lLapO0c0MhFQ1tM383Eq+NjGrMuW5MGwOjhY6JtQ1wa7g0aU59VNGRVQkMp0Kdom5JBr5Jj6QtI6Xb7T2cT3gVLWkgcaCq4XtJfjrRbJXGhb3QN2jQuszyF9cRrVc1tOyI7SQiU5vcfdadSclbz44X2Y8GVnrtmH2JjtWu/i/wm//ABjBoHfxf4WpGy3+6f4Wo/JgfpX+TB/8p+1xr+tmoYbSWafNPG95Px/0rj8mWb3vPiB6AJ+PZKLmernFZ/cw+JWv1c/uMhbL8l3Op5fJU017TuyEjzyaT6BdPZsjENGM8q+qmQbMt4gdB/hYv8q3/HH/AK3P4v3XHRdNpl1bI4frkgfzFdY9mF0SwWeVr6ZluEDQZFXUOzbBrmreywhjaDJXDPkyu8ky48MZqPVnf2kZw56gjPuneHUzB+KZscDmE1B0FO/iGXAOFR5rJ7fzPgMdohe6OSpYXNNC4DMV3GmeqzsHtVtzKBzopf24xXzaQvVjnLHmy47HUbVaiHYW5ZA4s+Oiz1vle+rQC2lcWpbQbwePJZ1ntkl+tZYD0MjfvVPe23nbPxts7IyfeDXyEOPGlRQ+q6TKdOfjWvtrWMgc9kjXyYcWEubVzqZjI1qqeyXY0N7d0g7Zzampo5uXuNz7p3LMHaY/omfz/wBy8naQ/oo/5/7lreN+TWS3uq5g95nle3Ea4WOcaspvrXVJDdMdpmL5HCMM7rWucSK73651BCqRtH/tR/z/ANyX8oP9pn8/9yTxP7VeXXYWMtMji8MEQAYWOwiXERWuH3qDjVSLTf1pDnCKQ1a7unEXMe2v6xIHgs0L8/22+Bd95VhZZo5G1o4UIG4jM0TwxyWZ5Yrt+11sw/8AqJ6uQdsrWAO7Gf3iPuUE3SDo4qPNcrqZP9VzvDG/zLSPb97TSSIgcWuxU8KArSXLtnFMKA1IFctehG49Vyy2OcyoJBWu2JuxjYBLTvyipPBtThaFy5OOYzbphy21fzzF7i47/gmipDo0yWLkppypr9jAiLzmdGjrkrh7auA4lQ9obFj7NtaDFn4JBi7Vd4w14DM7h14KfYbXIIhhjPdo4kfWpvpqrO9LtEj4oR3WElz+YYK08SQoUdvxTPdE2nZkMIcciKVphG7mqjWWecuY1w0IDqZ7wDod6lOkyyzVBYL3LxpTX4Git7JMaLMasK55K80UwsB3Jvsgt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http://d1avok0lzls2w.cloudfront.net/img_uploads/staring-too-close-at-the-computer-scre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3200400"/>
            <a:ext cx="428625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25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799"/>
            <a:ext cx="8229600" cy="1891145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Aharoni" pitchFamily="2" charset="-79"/>
                <a:cs typeface="Aharoni" pitchFamily="2" charset="-79"/>
              </a:rPr>
              <a:t>This is what you use if you want to remove text from where it is and paste it somewhere </a:t>
            </a:r>
            <a:r>
              <a:rPr lang="en-US" sz="5400" b="1" dirty="0">
                <a:latin typeface="Aharoni" pitchFamily="2" charset="-79"/>
                <a:cs typeface="Aharoni" pitchFamily="2" charset="-79"/>
                <a:hlinkClick r:id="rId2" action="ppaction://hlinksldjump"/>
              </a:rPr>
              <a:t>else</a:t>
            </a:r>
            <a:r>
              <a:rPr lang="en-US" sz="5400" b="1" dirty="0">
                <a:latin typeface="Aharoni" pitchFamily="2" charset="-79"/>
                <a:cs typeface="Aharoni" pitchFamily="2" charset="-79"/>
              </a:rPr>
              <a:t>.</a:t>
            </a:r>
            <a:br>
              <a:rPr lang="en-US" sz="5400" b="1" dirty="0">
                <a:latin typeface="Aharoni" pitchFamily="2" charset="-79"/>
                <a:cs typeface="Aharoni" pitchFamily="2" charset="-79"/>
              </a:rPr>
            </a:br>
            <a:endParaRPr lang="en-US" sz="5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2895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b="1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7103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What is the name of the next </a:t>
            </a:r>
            <a:r>
              <a:rPr lang="en-US" sz="5400" b="1" dirty="0" smtClean="0">
                <a:hlinkClick r:id="rId2" action="ppaction://hlinksldjump"/>
              </a:rPr>
              <a:t>Computers and Literacy Class</a:t>
            </a:r>
            <a:r>
              <a:rPr lang="en-US" sz="5400" b="1" dirty="0" smtClean="0"/>
              <a:t>? 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72579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746" y="17526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Reading and Writing for </a:t>
            </a:r>
            <a:r>
              <a:rPr lang="en-US" sz="7200" b="1" dirty="0" smtClean="0">
                <a:hlinkClick r:id="rId2" action="ppaction://hlinksldjump"/>
              </a:rPr>
              <a:t>Job Search </a:t>
            </a:r>
            <a:endParaRPr lang="en-US" sz="7200" b="1" dirty="0"/>
          </a:p>
        </p:txBody>
      </p:sp>
      <p:sp>
        <p:nvSpPr>
          <p:cNvPr id="3" name="AutoShape 4" descr="data:image/jpeg;base64,/9j/4AAQSkZJRgABAQAAAQABAAD/2wCEAAkGBhQSERUTExQTFBMWFh4YGBgYFhgXGRocIBYXHBccIBkYGyYeHhsjHhgYIC8iKCgpLC0sGh4xNTAqNSYrLCkBCQoKDgwOGg8PGi8iHyQsLSwtLDY0KSwsLCwtKSwsLCwvLDA0LCwpLCwsLCwsKSwsLCksLCwsLCwsLCwsLCwsLP/AABEIAMgAyAMBIgACEQEDEQH/xAAcAAEAAgMBAQEAAAAAAAAAAAAABQYDBAcCAQj/xAA6EAACAQMCBAQEBAQGAgMAAAABAhEAAyEEEgUxQVEGEyJhBzJxgUKRobEUI1LRM2JyweHwJPEVQ6L/xAAaAQEAAwEBAQAAAAAAAAAAAAAAAwQFAgEG/8QALxEAAgIBAwMBBgUFAAAAAAAAAAECAxEEEiExQVETIjJhcYHwobHB0fEFI0KR4f/aAAwDAQACEQMRAD8A7jSlKAUpSgFKUoBSlKAUpSgFKUoBSlKAUpSgFKUoBSlKAUpSgFKUoBSlKAUpSgFKUoBSlKAUpSgFKrXiDxxb08LbXz3PRWAUZjLZzzwAftVYX4i6jzpKp5ZOEA/QsYP379KhlfCPGS5XorrFlLg6ZSqtofH9pz61KCQJDBgPrgEdO9S17xLpkTe1+0q+7gfpz/SvIaiqbaUllEFlNlfvLBJ0qG1/jDSWbXmveQL0jLH6LzrPwPxBZ1dvfZaYjcpwykiQGXpj7HpUinF8Jnjrmo7mngkqUqK1fiWzbu+WSZ6sIKrkjOeeKTsjWsyeDhRcuEStKres8c2UmFdoHPCj3mcj8qiL3xGIaNtsTkKSS0HlOR+wqrLX0R/yz8ssmWnsfYvdKq/DfH9m4YYbcwSGDgcueARn2qzqwIkZBqeq+u1Zg8kc65Q4kj7SlKmOBSlKAUpSgFKUoBSlKAUpVX474rCk27Zyx2hhJJMZAAH61X1GohRHdP6LySV1yseESfGvEVvTj1EbzgD3PKap/FuOXbhksQsxsGF+461HanUAPJJZwIMfhHXHL6mmo1QtruJEkjbPIdSa+Y1Wts1D25wvH31NWmmNS3Yyyv8AG9yOzt8kgKR1aZ5/bNeZN0BlcXJPqiFZT2CtiO1T2pt2bq+VeXaxIKEEiT2noT+ta+g0EObNuyLVsGWZjJfnAH5ZJ5V36sq4KPclhqrJTyn7J54dw8kKwOy3BDKwht8/5cFj16cq2LvCLM7mRWbEb2LdI+UYFb1215cF8kCEtrJHP5j7moy7qmYwfSoPIAD9qpym02+j/Ekf9zqbjXByLokDlsU9MCCMCvfAeLm1eY21HmMIcxCsF5SBiQJE881HLZ9LnJKoWJ6DGMn8qpK6d53tvjbJ8uWic9CPuOlT6aFje6MmsFmvTxui02da4v4uvujLbi3AyR836zFRGmfaqzJYiW3GTGJmMe1VThouC7ZRLjfzZJ3The0N1x+tTFm75nLH82DLQSEY/n9K91DscsWSyVrdKqeYrJJHUeclzav8y2xRgT8yg8wRUd/8Tb85nILNuyC2OXtzHKsmhdEuABizNcdiVOAQksD3AEVv6Al0Z2tqoHqUQC8xI+hOcGq7bj7pCkpe8V3W8UtWnJS0gdcSoIB7g981J+DPi1/Dzp9aHKKYRwAWTOVYDmOxGR79IXxHwlXQvbmSvmQSGV1/EVI/EvVT2qjuCZBndzz171saF7faXXuaENPRdW4/z9D9KW/iBoiFPnbQwkFlYCPrFT9m8HUMpBVgCCOoIkH8q/Nnhu+bgGncFkaQCAZQn5TPKKu3AeO6y3ZFo3mHlqUXkflJ28wcRirkda4tqxfLHj6swNRpvTm0nwdgpVI8MeNmIVNVgsMXCIAPZugnv/0Xer1N8Lo7olWcHF4YpSlTHApSlAKUqB8TcbFpCoaG6mYgfWoL740Qc5fz8DuuDsltRp+JeP3Ia3YgnlumBPXPQDrVH8SeIFsztIN1sEjkMeqO5/6a1NRrXe4ID+VBO6CFk4HtVf4+hkGZxgkz9a+eW7Uv1LH9PHwPpNFpK5cZ4/MlPDfqD3S0lmz7QB+5JNSdu75+6y9vzEHqI3KI7Tmc8qi/Dt8XA1w4hSbgUDmo5heXLmPapPh3h1jcL+Yy4/lsDBJJB3n2242nE1Wko+o2+OxBqa3VLZBGLSaS5q7ux9MLVpcFyXVkIErBOCfaM1YW1Nu0NlpZKCBzIHcyeZ7/AFprtTvkCQFwMkz/AMVF6nUDaBuz9I61HO3PC/chrq28sx39QSCWMsef59O1LKFyoWFWSSSR+3WsMm4VQDLHaOX79gBNe3sLuZD/AISLvZuTY7EZEnFRJYeWSyk1H2T7xC/vt3LNsEgKSFXJLHqSME/eorgi3nc23tta2rudnUhQvU5jJr6nFLt26LdobQflVcfcmrAL6FGtPNy2F9ZLY55z2kcqsxtlSseT2nU8YRF2VN7U2r9oTZRXG+ZmMHHTPLvW5dUWbediO0hJcKJMkw7DBzNS+luoyEWihCKRAgbcekFRVN8T8J1F3ULeRN62kG1dwyRJfBwCZIHXAriL9azEnj59/H+zu657cpZ7GS3oLlu7b9Xki2ZWYuzJyJXp3mPapDjfGWtKtrTW5mSGkKgYnJJJkwTz+lQml1Rs+cbgGxcoZ9TSBG4g8wIH1mvnBLWqusXvNttgREBZPPBHQfrVqUYbXKTzj8f1Zlp2RltisZ+/oSt/gFw6bS223Obc7nR1HqIMGeZGTmon/wCPsXNQiW1bUMCQ04WfdoGAcn8qmLnCmPr3tatkzk5j2E8q+6zjgTcLIVZObkeo/wB6jjY11+Pw6liO54xxgkLmtS23l2wDGCRAXtyqN4lx0qSqbYHXvUBd4hnmST9a1W1XT3yedI1t9TtzSJS9x+6Zz37flV/+HvjY3HGmunJA8uekAyvc45dorlU/fr+1ZrWra3dW4pKshxBgj7j71cpk6pKS+pBNb1hn6TpWHR6kXLaXFmHUMJ5wQCP3pX0RmGalKUBg1mo8tGbsP16Vy3jl5btxfML3HIlbSmCSZlmboOn51cPFWsLMEU4XJzA3ZjNQFu2SAzraa5kFhGROM9Bmvlf6lqt92F0j+f3waumoxDL7/kRot+YWtqqeUtsgOjklXUD0x2qt6Lh7XbnlX7V31KdrbWAUkc+XKrRrtYumQfygqER6R6ec8+XOvqcUBtb2/lhh+F4b6e30qrVOeHtXHkvR1Sp4zyQ3AeFDRQL1xRcdoCLkkEQJ7f8ANWEu6Kd2GbkFOFQch3k8zUdwLh1hv/IUPEyBc5u3PmcxWa7rJ3k5Le+FH9q4ueZOTfLOXZK17pGNQYjaR6ufuRyitO7diQOY5yM/QV8F0meYVRJ61q+cXaE+Y4J5Qsx+1cximeEtw3T+Wvn3DtlIyB6Q3ID/ADkdPesGnv2riXWW0drFUaebktABz0NetatvU3FsLe23Lds7Fj0tckcz3gcq1+BcFu2tN5boqu+pBZZ+VQwz9SR+tSygtm5vwV97c8LoSul4Pbs7kt23LOoDlDG1TyAY594FadvhqEXNOVJtEZjDpmes4r3xXTvdveajTaUMGCmGDAlSAvIs0QD0rV1fHLltVmPMIB2g7iB+EFz8wE5Y8zyrh7srD5O8xSeVhDS8Vs6e2LG/cJJXcVDZzyAFRfjHVAanPytbV1IJGI5jp9iKkNdwG1qLl07FGtS0lwJPpDQZx7mPzFVzX61dmlfUKSVs+tRhskhBn6E1bqinJSXL79PD6Hejt9Kb3crt+xha6GHNbi9uR75BqzcGYJY33IKH/Ct9TMyT3Wq/wnh41I864lqxYtmPSDuc/wBOTmOpxW9rtdvbcBA2gIo6L9OhNTXJe6XdRZCS4XP3wedfxNnaWkwO0AcoAHYVoXbpIwfcnvXm7qCTGJH6V98nAnHX2jrXMa8csy5S8GsSZnA6V68uI6n/AGr27+qfw8x2yOtYHJkDM86sEZ8IOc8sivSsPfl36mvEgYnPfsOtXDw18L9RqR5jEWLTDBdSzsIwQkjHLJI512q3N4ig5KPLOreDLxfQadiZPlAT9MD9BSpDhfDlsWUsoSVRQoLGSY6k96VtwTUUmZsnltm1WnxTVi3bJJjBj3MYE1uVWfGevQKtskZJk9Vx6f1P6VBq7fSplJElMN80ina0vcQw381yXQH8QHzL+WawcId30p8yC3mOhEbenpntXji9gG8u5wqWbaz7Hvjlyr1wrjwuydxdZbLDooE8q+S9PEM4zlmq7N1m1Hnha27c2C7Xd+HXHlrnmN3WcYrYuKzDYlmzO+NrDHuZ+magtGly1da9dG0NPpODtxBz78qsujuFRevRPmwbUnmNo3MB2+vvUvuvL8fjwQLn2Vw0/wADxxDULi3agJbEDoDkzgVFG8O3Xljl7171rhZkQIE/WtG5MwPr7ge81XacnkuLhYMlsq07mhev54FfNHdJuFlHpCEhe5Bj961r90KQDiMyOv8AerAeGkWUCBVYqm4noJ3nPWTE128JcnE89ir2uH3Lt0ArDHmSY6gucZx+pq06viSWipeZz5XNnACwbjZjHSedROu4uiMbdtgbr4d1Ex7CP2rI+iS+bd66t215SbSDCo6rkHacx16VJJpvMuF2KtSayly+/gk9Nw5bYCDkx3ly8DoFPr5FpJjvWq/hBN5uA3BcZ/WXHqAEDaM7dsif2rdv6Dz5RhNt7UnMBD+ESOpBn2Ne79i46hFuqpChGKP6gRiQxETFQwnJdOr6/ItSjFrHZGo6MuoOsWMN5ZQhlbyxhuYz3H0qM8RcI01/VLZa3d33vUly0RmAZJU9FGfvUxe4Td2XES40GzsQszMRc3YY7skgY+9aWnZ9Np0W8VbU7CJGSik5G7uf2ipoy2vcn0+j74OHHdxj9iO43dW1bFhBtt2xEARkH+8magnaJnn7cv8A3WXiV/vkz1k+5rU848zAk496t1weMvucyl2Pa3wDMc+QH+9Y/NM5OTy7DNe3tHnPXPt7V4uAH6DAqdI4Mbgx15yffGPtXx7keomTH5VlfUdMRyPc11z4beAxp0Gpvof4hx6Vb/616Y6ORzPMTHeZ6a3Y8Edk1BZIj4ffDdiw1OrUqoM27LCCT0Zwe3RT9+x6rSla0K1BYRRlNyeWKUpXZyK534ucPrdob5AGIAnkB/xXRK5PxLiSWtVqGuMQTcPLLHaxgR25Vlf1N/21H4lnTL2s5PFvT29SLm9F23GhiHYMwGFOeZnoKgbtyxoV8pHN298sDG1SZPSJ5VGpxYXNSrvK7LpuKOm3cCywOTCKktPd076u5evLCNlZ6sAJkfSsxVNLEs4x0NnSVQmnbJeSQ4ddvXdNbhAzm6QvmpuQ2z6jB5hVAI3DrHepLiWrDNtUgKPQM4gdqyWNWtwvdXcNi+UAwKgbgGkLHPbA+lR2vthep3GMRM/lVW1pvCRw1iTeMGneYsx9UD+1YjdESSYnJx0GK+Xb0P6ueRjt3P51rMVgHlg45z3rzbg5CaYXL1tRzZgveJMf3qZ4p4hWwy22tI4ZsBifSOgACnp061HcEQ/xVmOZbd9gCTWa1olua43CAVsk3BJxuCws/euoxTkt3TDIrZNR4JzRvdAZ3sLZthCylQASegjByM8qr2mufxV0Wbp3hrLO0HCiQJgcyATHvFSHhvVOzai5dYl96hp5TnkPpWF9MNDZu6gKDfuLtVThRklRjMdTHPAr2KirHF9eMfNkfMoqWeOcmtxzij6drRDNbAG21p0IO1dsF7hIy0AY5DoTW7w/TKqWoHmXboDZdhbUMcwQJZozFUe3xJrzF7mXLeoZxiIg9By9qsfAtN/5FhdxjdgSY2nmBnnjFWrKcR46mhLRNRU85WEy18R1qaZFS2DIGDMhQe85JNUfX8Wk4/7+dT/iXVKWbnzOO1VAt1gROJqvRUm9zK05bVhGcoSsnrz71r27Z5giQYk19W5JiSRkk/T/AGr7c9JBA5nr0wKu9OCA+BJxMZ6V5KEA5GcV6UFiEQF2YiAMknMAe9dI8EfCxg639YI2mVs4aexucxjoo+/YzV1ym8I4nNRXJm+Gvw+ChNZqBLkBrVsjCDmHYH8fUdufPl0ylK2IQUFhFCUnJ5YpSldnIpSlAK4D4s0zfx94gSnnlW7+ot1rv1cU8Q3UTU6h22/4re5aHwI7c/vWdrnjb9S5pYKTaZWdTcLlmVUtrp0O4NgyV6wOQx9ajuDp/E3GDPt2KGjMNJ/QVK8T4ZadgC0KQgc7zMD5QQefPrWnxDRvZW46A2ifQnYZlRI7/wC9VU1twur6FqTury4vCL1wDWrd0zsgYA32BZubEKokdxiPaK19W0E7c3Omce49jXrh5C6PThS0Nb3y3OSczHWZ/Svh1KoDGXPMjH6VkXNKx/Akry4LJErc2klyZJEgSc/fpWPUPAzEHqBn/wB1l1TGZxJyRHPsJ6c61NQ/JZyO3euuuDsk+Bja9y8ZY21CgHHqc7QPsJqYbSlDqHsspubYU4lDvBYNOMd6h+FMtuxvJPquFmxJlfSvL6190vFLfmuSroSCG3QA4j1Y6Ynn2o1Jv2URT2rDkya0F5XBJa2xQzedB6ZAMCRzIHOoPxL4nNt7NuQpupvkqGCnf/LkHkY696yWeLWEQ6exsdT8oXltwSJ/G3etDh+hf+PF/VC1c3AKqNBhWODtOOX5V3VCMZOU+n+m/BFOTklGP8FYzadycznPvPP351aPDF7ah1LCBaBFuernGP8ASK09RwI3NY1ko6Wt7MHGQbIMnPQj5fyra49rvSttAEsphUHQe/cn96s2TTikurNaOrzQod1wzV1esJBkGG/6c1pEAjIwK8G0zCWPXA6Vls4IyQeX2617GOyODMlLc8mBGgjp7ijtA++Pc/8ANSHCOHNqb62bKgs5IBM7QIyxjIAGZrr3hb4c2NIVutN3UARub5VOJ2L0/wBRlverdVMrHx0IJ2KBFfDXwE1iNTqBF0z5dsj/AAweZb/OR06D3JrodKVqwgoLCKUpOTyxSlK7ORSlKAUpSgFcV8SOi6y4XUSbrICRIEsxPPE4FdqriXi22TqbxX5t7Qo6+thMnAbFZ2v/AMfn+hd0fvMjm1AYBdhAuEgqAC0iYPeIIg9617nDv4m9/MLm4zQqboKW1G3ey/1TmTWxwZoUlp8zM55TmJ/6K2Bw/fqhcBK3FdFDr1ES4jrj0kHocVRXHc0H7S6EnrU2bbY+S2ir9Yjtio+9c/pgdBmT9OVZuIv88YJP1xNRTXgCShO5ec/WsuK3PLPXwjK5O6CVA2yVmCM5yetaWmtvqtQtu0Ja40ATyjqT2rX1bqF+bcWMzORnkPqTXXPhv4O/hrf8ReX/AMi4BhhBtr/T9TzP2HTOlp9N6kvgVrbdiKxxrgg0C27JLXQPVuCbSxLzy3N9J61TNaGXUu95gq3SbaCfSBzz2Oce9dW+JaANpmzJcrifYj9Sa5fxlQ92w7ZQM0ADLsvsR3/apHBQtnHtn9MiEd8VN9f+mAcC2Xi6eoxKRjIIH2jM1IabxRd2hd1u8owHC72HcE4OKjuMX711XVCbduBvxBbqQPtzisWl0rohLHJC7go5dgfaO1eSipR9ojVDU3t4RctHr9+kL/1OUB5CF+br1P7VWuJAjrmpziAWzZtWQFC206Y9Teo/eaq9++SxgdIzVGuK3vb0RYbajyfDcg4Oek8uYrLoNLcv3BbtIXdycKBJxk9gI6msGm0bXHFu2rPcY7VVRJJxiP3JwIru/gzwhb0NkYBvMo8x+pMchkwoPQY61qU0eo/gVbLNiNLwJ4DXRL5lw79Sywx/Comdqj9z1+lW+lK1oxUVhFGUnJ5YpSldHgpSlAKUpQClKUArknxNsNZ1M22IN4bvp+E/sa63VI+KnBzc0y3kALWSSZH4SM+5jt7mqurhvr+XJY089szl2k4RDlmZwY9WfSJiPripTgWq3alBEIQwDCfUeU4wQIqN4deLqWctAmAsT+R5yce1Y9FxTyrwCobQS4oyPwNhvbmf1rKknJGrx2J3ilsglQQZJJ9+9Rl2zcv3NmntNcciIGT9T0iO9WNfDd7XMyWdqIG2tdIwucwB8xjp+cV0jw/4ZsaNNllcn5nOXYwMk/YYED2rjRaSVqUnwitfeocLqVfwV8LremYX9RtuaidygElLeMQDzb36QI7m+0pX0EIKCwjNlJyeWcz+KHEGN+zZUkRn6E9QR7ACqKn83UHziSiowRDPpAPOf80/WrZ8SbZGqy0EgMv0EdT98VWbdu2pLu242z6QRgMecxz+/esSTbsm35ZsVLFcTymldQhQoEBOG3H08iscx9edbLNv1FlFjaTLCQCAM8voP1qKvpOo2AuFa2GEEwpBzJPyqQTitrhmbV2+p9RPkrjkPxEH6YqGaajlkuVzgxcd1xe8xmM9BIETWvoOH3NRcWzZQu74/uxPQdya8aPQXNRdt2rKm5ccxHSBzk9ABzNd08IeELeit9GvMPW8f/leyj9eZ9rGm0zml4KN1qj8zz4O8G29DbxDX3H8y53/AMo7IO3XmasVKVtRiorCM9tt5YpSlengpSlAKUpQClKUApSlAK8ugIIIBBwQeRr1SgOS+MPhU6u93Seq02Ta/Ep5naZys9OdR/APh9qrzqb6bQnqUPIG78JPUx2+ldqpVSeljJ5LMdTOMcGjwbhS6eytpTO3mYiSTLGPck1vUpVqMVFYRXbbeWKUpXp4UH4rcFd7dvUWxJtSG/0kiMfWfzrku5wrzgMxyDJg/NjrAyK/S7oCCCAQcEHka534t+GJYNc0bBWjNo8jz+Vpx0EfrWffRLdvj36l7T3qK2yOaXeIratbQwZIjkSQf6ieX2qW4TbLaNEsqXL3WFtREtIH/OaibPh3Ub2srZu+oj0FCIaMnORXYPAXgz+EtIbsG4oO3/LJO4/XkPYD3qmqPVe1eeSzbbsjk2/BHhBdFZBYA6hl/mODPvtU/wBI/U5qy0pW1GKisIyW23lilKV0eClKUApSlAKUpQClKUApSlAKUpQClKUApSlAKUpQClKUB5CCSYEnme/avVKUApSlAKUpQClKUApSlAKUpQClKUApSlAKUpQClKUApSlAKUpQClKUApSlAKUpQClKUApSlAKUpQClKUApSlA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4" name="Picture 2" descr="http://www.7solutionsusa.com/jobsearchwebsit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733800"/>
            <a:ext cx="28575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1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Cut</a:t>
            </a:r>
            <a:endParaRPr lang="en-US" sz="7200" b="1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1729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latin typeface="Aharoni" pitchFamily="2" charset="-79"/>
                <a:cs typeface="Aharoni" pitchFamily="2" charset="-79"/>
              </a:rPr>
              <a:t>The name for different kinds of text (the tool you use to change the way text </a:t>
            </a:r>
            <a:r>
              <a:rPr lang="en-US" sz="48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looks)</a:t>
            </a:r>
            <a:endParaRPr lang="en-US" sz="48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1528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  <a:hlinkClick r:id="rId2" action="ppaction://hlinksldjump"/>
              </a:rPr>
              <a:t>Font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001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273</TotalTime>
  <Words>509</Words>
  <Application>Microsoft Office PowerPoint</Application>
  <PresentationFormat>On-screen Show (4:3)</PresentationFormat>
  <Paragraphs>131</Paragraphs>
  <Slides>61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`</vt:lpstr>
      <vt:lpstr>The tool from the ribbon that makes text look like this: ABCD (instead of ABCD)</vt:lpstr>
      <vt:lpstr>BOLD</vt:lpstr>
      <vt:lpstr>The tool that makes text look like this: abcde </vt:lpstr>
      <vt:lpstr>Underline </vt:lpstr>
      <vt:lpstr>This is what you use if you want to remove text from where it is and paste it somewhere else. </vt:lpstr>
      <vt:lpstr>Cut</vt:lpstr>
      <vt:lpstr>The name for different kinds of text (the tool you use to change the way text looks)</vt:lpstr>
      <vt:lpstr>Font</vt:lpstr>
      <vt:lpstr>This is the tool we use to see if all of the words in our writing are spelled correctly.</vt:lpstr>
      <vt:lpstr>Spell Check</vt:lpstr>
      <vt:lpstr>What are the two options for page orientation?</vt:lpstr>
      <vt:lpstr>Portrait and Landscape</vt:lpstr>
      <vt:lpstr>This is how many steps there are in the writing process. </vt:lpstr>
      <vt:lpstr>Five </vt:lpstr>
      <vt:lpstr>This step involves including peers to check spelling and make sure all sentences are complete. </vt:lpstr>
      <vt:lpstr>Editing </vt:lpstr>
      <vt:lpstr>This step involves ensuring that details are in an appropriate order and the details are expanded into sentences. </vt:lpstr>
      <vt:lpstr>Drafting</vt:lpstr>
      <vt:lpstr>This step would include sending a cover letter to an employer.</vt:lpstr>
      <vt:lpstr>Publishing (or Sharing)</vt:lpstr>
      <vt:lpstr>This step includes making sure the details in a document are clear. </vt:lpstr>
      <vt:lpstr>Revising </vt:lpstr>
      <vt:lpstr>List at least 2 of of the 3 tasks that are accomplished in the Prewriting step.</vt:lpstr>
      <vt:lpstr>1. Narrowing down your topic (brainstorming) 2. Identifying your audience 3. Picking details </vt:lpstr>
      <vt:lpstr>This is the program we have been working on in class. </vt:lpstr>
      <vt:lpstr>Microsoft Word</vt:lpstr>
      <vt:lpstr>This is the document you attach to a resume. </vt:lpstr>
      <vt:lpstr>Cover Letter </vt:lpstr>
      <vt:lpstr>This document lists relevant work experience as well as education and military experience. </vt:lpstr>
      <vt:lpstr>Resume </vt:lpstr>
      <vt:lpstr>These are the steps to save a  new document.</vt:lpstr>
      <vt:lpstr>1. Click file 2. Click Save As 3. Find the location you wish to save it to 4. Name it 5. Click save</vt:lpstr>
      <vt:lpstr>PowerPoint Presentation</vt:lpstr>
      <vt:lpstr>PowerPoint Presentation</vt:lpstr>
      <vt:lpstr>This is the extension added to the end of a Word 2010 document’s name when you save it.</vt:lpstr>
      <vt:lpstr>.docx</vt:lpstr>
      <vt:lpstr>This key places a space between two characters.</vt:lpstr>
      <vt:lpstr>Space key</vt:lpstr>
      <vt:lpstr>This key makes all of the letters you type capital letters until you press it again. </vt:lpstr>
      <vt:lpstr>Caps Lock</vt:lpstr>
      <vt:lpstr>These keys move the cursor up and down and side to side. </vt:lpstr>
      <vt:lpstr>Arrow keys</vt:lpstr>
      <vt:lpstr>This key erases text to the right of the cursor. </vt:lpstr>
      <vt:lpstr>Delete</vt:lpstr>
      <vt:lpstr>This key erased text to the left of the cursor.</vt:lpstr>
      <vt:lpstr>Backspace </vt:lpstr>
      <vt:lpstr>This is the shortcut on the keyboard to copy text. </vt:lpstr>
      <vt:lpstr>Ctrl+C</vt:lpstr>
      <vt:lpstr>This is the type of computer we have been working with in this class. (One of the two types we learned on the first day) </vt:lpstr>
      <vt:lpstr>Laptop</vt:lpstr>
      <vt:lpstr>The organization that houses this class. </vt:lpstr>
      <vt:lpstr>Minnesota Literacy Council </vt:lpstr>
      <vt:lpstr>What are the names of your teachers?</vt:lpstr>
      <vt:lpstr>You should know this. </vt:lpstr>
      <vt:lpstr>What was the first computer mouse made out of?</vt:lpstr>
      <vt:lpstr>Wood</vt:lpstr>
      <vt:lpstr>On average, the human eye blinks 20 times per minute.  How many times does a computer user blink per minute? A. 16  B. 7      C. 12</vt:lpstr>
      <vt:lpstr>B. 7</vt:lpstr>
      <vt:lpstr>What is the name of the next Computers and Literacy Class? </vt:lpstr>
      <vt:lpstr>Reading and Writing for Job Search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Kayla Norman</dc:creator>
  <cp:lastModifiedBy>Kayla Norman</cp:lastModifiedBy>
  <cp:revision>20</cp:revision>
  <dcterms:created xsi:type="dcterms:W3CDTF">2012-11-06T15:26:31Z</dcterms:created>
  <dcterms:modified xsi:type="dcterms:W3CDTF">2013-09-30T19:19:37Z</dcterms:modified>
</cp:coreProperties>
</file>