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7" r:id="rId4"/>
    <p:sldId id="258" r:id="rId5"/>
    <p:sldId id="260" r:id="rId6"/>
    <p:sldId id="274" r:id="rId7"/>
    <p:sldId id="263" r:id="rId8"/>
    <p:sldId id="281" r:id="rId9"/>
    <p:sldId id="282" r:id="rId10"/>
    <p:sldId id="278" r:id="rId11"/>
    <p:sldId id="285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7050" autoAdjust="0"/>
  </p:normalViewPr>
  <p:slideViewPr>
    <p:cSldViewPr>
      <p:cViewPr>
        <p:scale>
          <a:sx n="53" d="100"/>
          <a:sy n="53" d="100"/>
        </p:scale>
        <p:origin x="-1896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B82D55D-38A1-4A07-9B63-36168E13E034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E8B24EF-8390-4A13-A6CB-BC950521A1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696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0E70A4E-639A-4363-9CE6-642BD906DA01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0B2AB9A-9F6E-411B-8D17-C1D2DDE8F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361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Click through</a:t>
            </a:r>
            <a:r>
              <a:rPr lang="en-US" baseline="0" dirty="0" smtClean="0"/>
              <a:t> these questions and discuss as a group.  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2AB9A-9F6E-411B-8D17-C1D2DDE8F41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86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Other information includes</a:t>
            </a:r>
            <a:r>
              <a:rPr lang="en-US" baseline="0" dirty="0" smtClean="0"/>
              <a:t> any time spent in the military, success in sports or clubs (if related to the job), any hobbies related to the job and any </a:t>
            </a:r>
            <a:r>
              <a:rPr lang="en-US" baseline="0" smtClean="0"/>
              <a:t>volunteer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2AB9A-9F6E-411B-8D17-C1D2DDE8F41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45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2AB9A-9F6E-411B-8D17-C1D2DDE8F41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932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30C0-3DFC-4066-89C5-65369FA47F67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E6C8-DA92-437B-A6A7-0F5EA01CE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30C0-3DFC-4066-89C5-65369FA47F67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E6C8-DA92-437B-A6A7-0F5EA01CE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30C0-3DFC-4066-89C5-65369FA47F67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E6C8-DA92-437B-A6A7-0F5EA01CE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30C0-3DFC-4066-89C5-65369FA47F67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E6C8-DA92-437B-A6A7-0F5EA01CE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30C0-3DFC-4066-89C5-65369FA47F67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E6C8-DA92-437B-A6A7-0F5EA01CE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30C0-3DFC-4066-89C5-65369FA47F67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E6C8-DA92-437B-A6A7-0F5EA01CE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30C0-3DFC-4066-89C5-65369FA47F67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E6C8-DA92-437B-A6A7-0F5EA01CE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30C0-3DFC-4066-89C5-65369FA47F67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E6C8-DA92-437B-A6A7-0F5EA01CE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30C0-3DFC-4066-89C5-65369FA47F67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E6C8-DA92-437B-A6A7-0F5EA01CE0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30C0-3DFC-4066-89C5-65369FA47F67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9E6C8-DA92-437B-A6A7-0F5EA01CE04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030C0-3DFC-4066-89C5-65369FA47F67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99E6C8-DA92-437B-A6A7-0F5EA01CE04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399E6C8-DA92-437B-A6A7-0F5EA01CE04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4D030C0-3DFC-4066-89C5-65369FA47F67}" type="datetimeFigureOut">
              <a:rPr lang="en-US" smtClean="0"/>
              <a:t>12/10/2013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"/>
            <a:ext cx="7543800" cy="259397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Resumes:</a:t>
            </a:r>
            <a:br>
              <a:rPr lang="en-US" dirty="0" smtClean="0"/>
            </a:br>
            <a:r>
              <a:rPr lang="en-US" dirty="0" smtClean="0"/>
              <a:t>Basic Content Introduction </a:t>
            </a:r>
            <a:endParaRPr lang="en-US" dirty="0"/>
          </a:p>
        </p:txBody>
      </p:sp>
      <p:pic>
        <p:nvPicPr>
          <p:cNvPr id="2050" name="Picture 2" descr="C:\Users\knorman\AppData\Local\Microsoft\Windows\Temporary Internet Files\Content.IE5\555RU943\MP90044869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429000"/>
            <a:ext cx="4953000" cy="3296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784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Experience: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Pick most relevant </a:t>
            </a:r>
          </a:p>
          <a:p>
            <a:r>
              <a:rPr lang="en-US" sz="4800" dirty="0" smtClean="0"/>
              <a:t>List at least 3 jobs, if possible</a:t>
            </a:r>
          </a:p>
          <a:p>
            <a:r>
              <a:rPr lang="en-US" sz="4800" dirty="0" smtClean="0"/>
              <a:t>Keep short and to the point</a:t>
            </a:r>
          </a:p>
          <a:p>
            <a:r>
              <a:rPr lang="en-US" sz="4800" dirty="0" smtClean="0"/>
              <a:t> Use action verbs </a:t>
            </a: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06125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are Job Responsibilities? 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This will be our focus for the rest of the day, but first, we will review an example resume.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67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/>
          <a:lstStyle/>
          <a:p>
            <a:r>
              <a:rPr lang="en-US" dirty="0" smtClean="0"/>
              <a:t>What is a Resume?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514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What is the purpose of a Resume?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" y="434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What information is included in a Resume?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5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The purpose of a resume is to provide a summary of your skills, abilities and accomplishments. It is a quick advertisement of who you are.</a:t>
            </a:r>
          </a:p>
        </p:txBody>
      </p:sp>
      <p:pic>
        <p:nvPicPr>
          <p:cNvPr id="1026" name="Picture 2" descr="http://nsd-schools.nashua.edu/highschool/NTC/careers/PublishingImages/Jen/resume-lady-carto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931024"/>
            <a:ext cx="2706111" cy="2753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463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543800" cy="914400"/>
          </a:xfrm>
        </p:spPr>
        <p:txBody>
          <a:bodyPr/>
          <a:lstStyle/>
          <a:p>
            <a:r>
              <a:rPr lang="en-US" dirty="0" smtClean="0"/>
              <a:t>Resumes Include: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848600" cy="44958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Your name, address, phone number  and email address</a:t>
            </a:r>
          </a:p>
          <a:p>
            <a:r>
              <a:rPr lang="en-US" sz="3200" b="1" dirty="0" smtClean="0"/>
              <a:t>Summary-we will explain this more in depth in a few slides</a:t>
            </a:r>
          </a:p>
          <a:p>
            <a:r>
              <a:rPr lang="en-US" sz="3200" b="1" dirty="0" smtClean="0"/>
              <a:t>Job history and job responsibilities- we will discuss this more tomorrow</a:t>
            </a:r>
          </a:p>
          <a:p>
            <a:r>
              <a:rPr lang="en-US" sz="3200" b="1" dirty="0" smtClean="0"/>
              <a:t>Education</a:t>
            </a:r>
          </a:p>
          <a:p>
            <a:r>
              <a:rPr lang="en-US" sz="3200" b="1" dirty="0" smtClean="0"/>
              <a:t>Other information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22434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 rot="16200000">
            <a:off x="-1981196" y="2743198"/>
            <a:ext cx="5486400" cy="1523998"/>
          </a:xfrm>
        </p:spPr>
        <p:txBody>
          <a:bodyPr/>
          <a:lstStyle/>
          <a:p>
            <a:r>
              <a:rPr lang="en-US" dirty="0" smtClean="0"/>
              <a:t>Example Resume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599" y="31376"/>
            <a:ext cx="5765737" cy="682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515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No more than one page</a:t>
            </a:r>
          </a:p>
          <a:p>
            <a:r>
              <a:rPr lang="en-US" sz="3200" dirty="0" smtClean="0"/>
              <a:t>Try to fill up that page and avoid white space</a:t>
            </a:r>
          </a:p>
          <a:p>
            <a:r>
              <a:rPr lang="en-US" sz="3200" dirty="0" smtClean="0"/>
              <a:t>Utilize formatting tools to help organize and emphasize </a:t>
            </a:r>
          </a:p>
          <a:p>
            <a:r>
              <a:rPr lang="en-US" sz="3200" dirty="0" smtClean="0"/>
              <a:t>Be </a:t>
            </a:r>
            <a:r>
              <a:rPr lang="en-US" sz="3200" dirty="0" err="1" smtClean="0"/>
              <a:t>consistant</a:t>
            </a:r>
            <a:r>
              <a:rPr lang="en-US" sz="3200" dirty="0" smtClean="0"/>
              <a:t> with formatting tools</a:t>
            </a:r>
          </a:p>
          <a:p>
            <a:r>
              <a:rPr lang="en-US" sz="3200" dirty="0" smtClean="0"/>
              <a:t>Put most relevant skills and jobs as close to the top of the page as you can</a:t>
            </a:r>
          </a:p>
        </p:txBody>
      </p:sp>
    </p:spTree>
    <p:extLst>
      <p:ext uri="{BB962C8B-B14F-4D97-AF65-F5344CB8AC3E}">
        <p14:creationId xmlns:p14="http://schemas.microsoft.com/office/powerpoint/2010/main" val="425763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1447800"/>
            <a:ext cx="75438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What is the goal of a resume?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7800" y="2743200"/>
            <a:ext cx="6096000" cy="2819399"/>
          </a:xfrm>
        </p:spPr>
        <p:txBody>
          <a:bodyPr>
            <a:normAutofit/>
          </a:bodyPr>
          <a:lstStyle/>
          <a:p>
            <a:r>
              <a:rPr lang="en-US" sz="4800" dirty="0" smtClean="0"/>
              <a:t>An interview! </a:t>
            </a:r>
            <a:endParaRPr lang="en-US" sz="4800" dirty="0"/>
          </a:p>
        </p:txBody>
      </p:sp>
      <p:pic>
        <p:nvPicPr>
          <p:cNvPr id="3074" name="Picture 2" descr="C:\Users\knorman\AppData\Local\Microsoft\Windows\Temporary Internet Files\Content.IE5\5Z61ROD4\MP90044243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267200"/>
            <a:ext cx="4114800" cy="2110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4287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0"/>
            <a:ext cx="3276600" cy="2330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145697" y="863022"/>
            <a:ext cx="1716741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Who are you?</a:t>
            </a:r>
          </a:p>
          <a:p>
            <a:pPr algn="ctr"/>
            <a:r>
              <a:rPr lang="en-US" dirty="0" smtClean="0"/>
              <a:t>Name, Address,</a:t>
            </a:r>
          </a:p>
          <a:p>
            <a:pPr algn="ctr"/>
            <a:r>
              <a:rPr lang="en-US" dirty="0" smtClean="0"/>
              <a:t>Phone Number,</a:t>
            </a:r>
          </a:p>
          <a:p>
            <a:pPr algn="ctr"/>
            <a:r>
              <a:rPr lang="en-US" dirty="0" smtClean="0"/>
              <a:t>Email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7620000" cy="1143000"/>
          </a:xfrm>
        </p:spPr>
        <p:txBody>
          <a:bodyPr/>
          <a:lstStyle/>
          <a:p>
            <a:r>
              <a:rPr lang="en-US" dirty="0" smtClean="0"/>
              <a:t>Body of a Resume 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7012" y="2505635"/>
            <a:ext cx="6239256" cy="433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lowchart: Stored Data 6"/>
          <p:cNvSpPr/>
          <p:nvPr/>
        </p:nvSpPr>
        <p:spPr>
          <a:xfrm rot="16200000">
            <a:off x="5616343" y="1785407"/>
            <a:ext cx="838201" cy="1455645"/>
          </a:xfrm>
          <a:prstGeom prst="flowChartOnlineStorag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77073" y="2285999"/>
            <a:ext cx="1582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/>
              <a:t>Summary of Qualifications 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495800" y="3276600"/>
            <a:ext cx="2819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Previous Experience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Former Positions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Name of Company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Job Responsibilities 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4638297" y="5914695"/>
            <a:ext cx="1225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Education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 rot="5400000">
            <a:off x="5961805" y="5851273"/>
            <a:ext cx="1225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Hobbies, Clubs, etc.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66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 we will focus on the Employment History Section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0"/>
            <a:ext cx="7221756" cy="5195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55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333</TotalTime>
  <Words>292</Words>
  <Application>Microsoft Office PowerPoint</Application>
  <PresentationFormat>On-screen Show (4:3)</PresentationFormat>
  <Paragraphs>48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Adjacency</vt:lpstr>
      <vt:lpstr>Resumes: Basic Content Introduction </vt:lpstr>
      <vt:lpstr>What is a Resume? </vt:lpstr>
      <vt:lpstr>Purpose:</vt:lpstr>
      <vt:lpstr>Resumes Include: </vt:lpstr>
      <vt:lpstr>Example Resume</vt:lpstr>
      <vt:lpstr>Rules: </vt:lpstr>
      <vt:lpstr>What is the goal of a resume? </vt:lpstr>
      <vt:lpstr>Body of a Resume </vt:lpstr>
      <vt:lpstr>Today we will focus on the Employment History Section</vt:lpstr>
      <vt:lpstr>Previous Experience: </vt:lpstr>
      <vt:lpstr>What are Job Responsibilities?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Resumes: Basic Content Introduction</dc:title>
  <dc:creator>Kayla Norman</dc:creator>
  <cp:lastModifiedBy>Kayla Norman</cp:lastModifiedBy>
  <cp:revision>29</cp:revision>
  <cp:lastPrinted>2013-10-15T16:23:19Z</cp:lastPrinted>
  <dcterms:created xsi:type="dcterms:W3CDTF">2013-07-16T15:35:12Z</dcterms:created>
  <dcterms:modified xsi:type="dcterms:W3CDTF">2013-12-10T16:10:03Z</dcterms:modified>
</cp:coreProperties>
</file>