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57" r:id="rId3"/>
    <p:sldId id="259" r:id="rId4"/>
    <p:sldId id="258"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FCA375B6-C022-485A-B976-C650A2B7834B}">
          <p14:sldIdLst>
            <p14:sldId id="256"/>
            <p14:sldId id="257"/>
            <p14:sldId id="259"/>
            <p14:sldId id="258"/>
            <p14:sldId id="260"/>
            <p14:sldId id="261"/>
            <p14:sldId id="262"/>
            <p14:sldId id="263"/>
            <p14:sldId id="264"/>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21" autoAdjust="0"/>
    <p:restoredTop sz="94660"/>
  </p:normalViewPr>
  <p:slideViewPr>
    <p:cSldViewPr>
      <p:cViewPr varScale="1">
        <p:scale>
          <a:sx n="87" d="100"/>
          <a:sy n="87" d="100"/>
        </p:scale>
        <p:origin x="-1482"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512D70C-0ACE-442A-A2F4-1E699D5EA237}" type="datetimeFigureOut">
              <a:rPr lang="en-US" smtClean="0"/>
              <a:t>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59B569-FBD4-4254-9422-C6E065DB1D06}"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12D70C-0ACE-442A-A2F4-1E699D5EA237}" type="datetimeFigureOut">
              <a:rPr lang="en-US" smtClean="0"/>
              <a:t>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59B569-FBD4-4254-9422-C6E065DB1D06}"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512D70C-0ACE-442A-A2F4-1E699D5EA237}" type="datetimeFigureOut">
              <a:rPr lang="en-US" smtClean="0"/>
              <a:t>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59B569-FBD4-4254-9422-C6E065DB1D06}"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12D70C-0ACE-442A-A2F4-1E699D5EA237}" type="datetimeFigureOut">
              <a:rPr lang="en-US" smtClean="0"/>
              <a:t>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59B569-FBD4-4254-9422-C6E065DB1D06}"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512D70C-0ACE-442A-A2F4-1E699D5EA237}" type="datetimeFigureOut">
              <a:rPr lang="en-US" smtClean="0"/>
              <a:t>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59B569-FBD4-4254-9422-C6E065DB1D06}"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512D70C-0ACE-442A-A2F4-1E699D5EA237}" type="datetimeFigureOut">
              <a:rPr lang="en-US" smtClean="0"/>
              <a:t>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59B569-FBD4-4254-9422-C6E065DB1D06}"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512D70C-0ACE-442A-A2F4-1E699D5EA237}" type="datetimeFigureOut">
              <a:rPr lang="en-US" smtClean="0"/>
              <a:t>2/3/2014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959B569-FBD4-4254-9422-C6E065DB1D06}"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512D70C-0ACE-442A-A2F4-1E699D5EA237}" type="datetimeFigureOut">
              <a:rPr lang="en-US" smtClean="0"/>
              <a:t>2/3/2014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959B569-FBD4-4254-9422-C6E065DB1D06}"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12D70C-0ACE-442A-A2F4-1E699D5EA237}" type="datetimeFigureOut">
              <a:rPr lang="en-US" smtClean="0"/>
              <a:t>2/3/2014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959B569-FBD4-4254-9422-C6E065DB1D06}"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12D70C-0ACE-442A-A2F4-1E699D5EA237}" type="datetimeFigureOut">
              <a:rPr lang="en-US" smtClean="0"/>
              <a:t>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59B569-FBD4-4254-9422-C6E065DB1D06}"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12D70C-0ACE-442A-A2F4-1E699D5EA237}" type="datetimeFigureOut">
              <a:rPr lang="en-US" smtClean="0"/>
              <a:t>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59B569-FBD4-4254-9422-C6E065DB1D06}" type="slidenum">
              <a:rPr lang="en-US" smtClean="0"/>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3512D70C-0ACE-442A-A2F4-1E699D5EA237}" type="datetimeFigureOut">
              <a:rPr lang="en-US" smtClean="0"/>
              <a:t>2/3/2014</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4959B569-FBD4-4254-9422-C6E065DB1D0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iming>
    <p:tnLst>
      <p:par>
        <p:cTn id="1" dur="indefinite" restart="never" nodeType="tmRoot"/>
      </p:par>
    </p:tnLst>
  </p:timing>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Main Idea Practice </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5538618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McDonalds  </a:t>
            </a:r>
            <a:endParaRPr lang="en-US" sz="5400" dirty="0"/>
          </a:p>
        </p:txBody>
      </p:sp>
      <p:sp>
        <p:nvSpPr>
          <p:cNvPr id="3" name="Content Placeholder 2"/>
          <p:cNvSpPr>
            <a:spLocks noGrp="1"/>
          </p:cNvSpPr>
          <p:nvPr>
            <p:ph idx="1"/>
          </p:nvPr>
        </p:nvSpPr>
        <p:spPr/>
        <p:txBody>
          <a:bodyPr/>
          <a:lstStyle/>
          <a:p>
            <a:endParaRPr lang="en-US" dirty="0"/>
          </a:p>
        </p:txBody>
      </p:sp>
      <p:pic>
        <p:nvPicPr>
          <p:cNvPr id="1028" name="Picture 4" descr="http://2.bp.blogspot.com/-2rundg5sTw8/UldtnPVBPTI/AAAAAAAACIA/ZiYL-_1ql5Y/s1600/mcdonalds-food-choices-under-400.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144486"/>
            <a:ext cx="8296275" cy="33905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57060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McDonalds  </a:t>
            </a:r>
            <a:endParaRPr lang="en-US" sz="5400" dirty="0"/>
          </a:p>
        </p:txBody>
      </p:sp>
      <p:sp>
        <p:nvSpPr>
          <p:cNvPr id="3" name="Content Placeholder 2"/>
          <p:cNvSpPr>
            <a:spLocks noGrp="1"/>
          </p:cNvSpPr>
          <p:nvPr>
            <p:ph idx="1"/>
          </p:nvPr>
        </p:nvSpPr>
        <p:spPr/>
        <p:txBody>
          <a:bodyPr/>
          <a:lstStyle/>
          <a:p>
            <a:endParaRPr lang="en-US"/>
          </a:p>
        </p:txBody>
      </p:sp>
      <p:pic>
        <p:nvPicPr>
          <p:cNvPr id="2050" name="Picture 2" descr="http://fooddaydc.files.wordpress.com/2011/09/happy-family-mcdonalds-ad.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4600" y="1447800"/>
            <a:ext cx="3927711" cy="5191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134549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Minneapolis</a:t>
            </a:r>
            <a:endParaRPr lang="en-US" sz="5400" dirty="0"/>
          </a:p>
        </p:txBody>
      </p:sp>
      <p:sp>
        <p:nvSpPr>
          <p:cNvPr id="3" name="Content Placeholder 2"/>
          <p:cNvSpPr>
            <a:spLocks noGrp="1"/>
          </p:cNvSpPr>
          <p:nvPr>
            <p:ph idx="1"/>
          </p:nvPr>
        </p:nvSpPr>
        <p:spPr/>
        <p:txBody>
          <a:bodyPr/>
          <a:lstStyle/>
          <a:p>
            <a:endParaRPr lang="en-US" dirty="0"/>
          </a:p>
        </p:txBody>
      </p:sp>
      <p:pic>
        <p:nvPicPr>
          <p:cNvPr id="1026" name="Picture 2" descr="https://encrypted-tbn1.gstatic.com/images?q=tbn:ANd9GcRudc7TLh4WH4no1TMardUYOhjO7rTcgq66zw0m8IfJnX33v-c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1493640"/>
            <a:ext cx="6400800" cy="51257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77482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Minneapolis</a:t>
            </a:r>
            <a:endParaRPr lang="en-US" sz="5400" dirty="0"/>
          </a:p>
        </p:txBody>
      </p:sp>
      <p:sp>
        <p:nvSpPr>
          <p:cNvPr id="3" name="Content Placeholder 2"/>
          <p:cNvSpPr>
            <a:spLocks noGrp="1"/>
          </p:cNvSpPr>
          <p:nvPr>
            <p:ph idx="1"/>
          </p:nvPr>
        </p:nvSpPr>
        <p:spPr/>
        <p:txBody>
          <a:bodyPr/>
          <a:lstStyle/>
          <a:p>
            <a:endParaRPr lang="en-US" dirty="0"/>
          </a:p>
        </p:txBody>
      </p:sp>
      <p:pic>
        <p:nvPicPr>
          <p:cNvPr id="2052" name="Picture 4" descr="http://upload.wikimedia.org/wikipedia/commons/f/f5/Minneapolis_Fog.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19200" y="1600200"/>
            <a:ext cx="6197599" cy="4648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72974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400" dirty="0" smtClean="0"/>
              <a:t>Dogs</a:t>
            </a:r>
            <a:endParaRPr lang="en-US" sz="5400" dirty="0"/>
          </a:p>
        </p:txBody>
      </p:sp>
      <p:sp>
        <p:nvSpPr>
          <p:cNvPr id="3" name="Content Placeholder 2"/>
          <p:cNvSpPr>
            <a:spLocks noGrp="1"/>
          </p:cNvSpPr>
          <p:nvPr>
            <p:ph idx="1"/>
          </p:nvPr>
        </p:nvSpPr>
        <p:spPr/>
        <p:txBody>
          <a:bodyPr>
            <a:normAutofit/>
          </a:bodyPr>
          <a:lstStyle/>
          <a:p>
            <a:pPr marL="0" indent="0">
              <a:buNone/>
            </a:pPr>
            <a:r>
              <a:rPr lang="en-US" sz="3200" dirty="0" smtClean="0"/>
              <a:t>Oftentimes the personalities of dogs are misunderstood.  People tend to forget that dogs have brains, can think for themselves and have their own traits that cannot be trained.  Dogs can be very dangerous and should be treated as such.  </a:t>
            </a:r>
            <a:endParaRPr lang="en-US" sz="3200" dirty="0"/>
          </a:p>
        </p:txBody>
      </p:sp>
    </p:spTree>
    <p:extLst>
      <p:ext uri="{BB962C8B-B14F-4D97-AF65-F5344CB8AC3E}">
        <p14:creationId xmlns:p14="http://schemas.microsoft.com/office/powerpoint/2010/main" val="35903397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990600"/>
          </a:xfrm>
        </p:spPr>
        <p:txBody>
          <a:bodyPr>
            <a:normAutofit fontScale="90000"/>
          </a:bodyPr>
          <a:lstStyle/>
          <a:p>
            <a:r>
              <a:rPr lang="en-US" sz="6000" dirty="0" smtClean="0"/>
              <a:t>Dogs</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pPr marL="0" indent="0">
              <a:buNone/>
            </a:pPr>
            <a:r>
              <a:rPr lang="en-US" sz="3600" dirty="0" smtClean="0"/>
              <a:t>In my life I have constantly been surrounded by pets, my favorites being dogs.  Their ability to listen and absorb information makes them fairly easy to train.  They want to love, but sometimes need to learn how to do so.  </a:t>
            </a:r>
            <a:endParaRPr lang="en-US" sz="3600" dirty="0"/>
          </a:p>
        </p:txBody>
      </p:sp>
    </p:spTree>
    <p:extLst>
      <p:ext uri="{BB962C8B-B14F-4D97-AF65-F5344CB8AC3E}">
        <p14:creationId xmlns:p14="http://schemas.microsoft.com/office/powerpoint/2010/main" val="1623562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Grandma </a:t>
            </a:r>
            <a:endParaRPr lang="en-US" dirty="0"/>
          </a:p>
        </p:txBody>
      </p:sp>
      <p:sp>
        <p:nvSpPr>
          <p:cNvPr id="3" name="Content Placeholder 2"/>
          <p:cNvSpPr>
            <a:spLocks noGrp="1"/>
          </p:cNvSpPr>
          <p:nvPr>
            <p:ph idx="1"/>
          </p:nvPr>
        </p:nvSpPr>
        <p:spPr/>
        <p:txBody>
          <a:bodyPr/>
          <a:lstStyle/>
          <a:p>
            <a:pPr marL="0" indent="0">
              <a:buNone/>
            </a:pPr>
            <a:r>
              <a:rPr lang="en-US" dirty="0" smtClean="0"/>
              <a:t>My Grandma is old and cannot move around much.  She needs help doing many things around the house and because she cannot reach the shelves, we all had to move her dishes onto the counter.  Many friends and neighbors bring her meals to avoid having her cook and potentially hurt herself. </a:t>
            </a:r>
            <a:endParaRPr lang="en-US" dirty="0"/>
          </a:p>
        </p:txBody>
      </p:sp>
    </p:spTree>
    <p:extLst>
      <p:ext uri="{BB962C8B-B14F-4D97-AF65-F5344CB8AC3E}">
        <p14:creationId xmlns:p14="http://schemas.microsoft.com/office/powerpoint/2010/main" val="5246701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Grandma</a:t>
            </a:r>
            <a:endParaRPr lang="en-US" dirty="0"/>
          </a:p>
        </p:txBody>
      </p:sp>
      <p:sp>
        <p:nvSpPr>
          <p:cNvPr id="3" name="Content Placeholder 2"/>
          <p:cNvSpPr>
            <a:spLocks noGrp="1"/>
          </p:cNvSpPr>
          <p:nvPr>
            <p:ph idx="1"/>
          </p:nvPr>
        </p:nvSpPr>
        <p:spPr/>
        <p:txBody>
          <a:bodyPr/>
          <a:lstStyle/>
          <a:p>
            <a:pPr marL="0" indent="0">
              <a:buNone/>
            </a:pPr>
            <a:r>
              <a:rPr lang="en-US" dirty="0" smtClean="0"/>
              <a:t>My Grandma constantly reminds my entire family how much she loves us.  She writes us letters on our birthdays and calls us when she hears good news about us.  Whenever we are having a bad day, she is the person to call to bring our spirits up.  My grandma doesn’t have a mean bone in her body.  </a:t>
            </a:r>
            <a:endParaRPr lang="en-US" dirty="0"/>
          </a:p>
        </p:txBody>
      </p:sp>
    </p:spTree>
    <p:extLst>
      <p:ext uri="{BB962C8B-B14F-4D97-AF65-F5344CB8AC3E}">
        <p14:creationId xmlns:p14="http://schemas.microsoft.com/office/powerpoint/2010/main" val="191971460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121</TotalTime>
  <Words>216</Words>
  <Application>Microsoft Office PowerPoint</Application>
  <PresentationFormat>On-screen Show (4:3)</PresentationFormat>
  <Paragraphs>13</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Clarity</vt:lpstr>
      <vt:lpstr>Main Idea Practice </vt:lpstr>
      <vt:lpstr>McDonalds  </vt:lpstr>
      <vt:lpstr>McDonalds  </vt:lpstr>
      <vt:lpstr>Minneapolis</vt:lpstr>
      <vt:lpstr>Minneapolis</vt:lpstr>
      <vt:lpstr>Dogs</vt:lpstr>
      <vt:lpstr>Dogs </vt:lpstr>
      <vt:lpstr>Grandma </vt:lpstr>
      <vt:lpstr>Grandma</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Main Idea Practice </dc:title>
  <dc:creator>Kayla Norman</dc:creator>
  <cp:lastModifiedBy>Kayla Norman</cp:lastModifiedBy>
  <cp:revision>11</cp:revision>
  <dcterms:created xsi:type="dcterms:W3CDTF">2013-03-05T18:00:46Z</dcterms:created>
  <dcterms:modified xsi:type="dcterms:W3CDTF">2014-02-03T20:39:34Z</dcterms:modified>
</cp:coreProperties>
</file>