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6" r:id="rId2"/>
  </p:sldMasterIdLst>
  <p:sldIdLst>
    <p:sldId id="256" r:id="rId3"/>
    <p:sldId id="257" r:id="rId4"/>
    <p:sldId id="258" r:id="rId5"/>
    <p:sldId id="259" r:id="rId6"/>
    <p:sldId id="261" r:id="rId7"/>
    <p:sldId id="262" r:id="rId8"/>
    <p:sldId id="265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3FF7B-87EB-479B-82BF-E2BDE5734EA8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B2412-A198-4F09-A9E4-170ED24B4F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3FF7B-87EB-479B-82BF-E2BDE5734EA8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B2412-A198-4F09-A9E4-170ED24B4F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3FF7B-87EB-479B-82BF-E2BDE5734EA8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B2412-A198-4F09-A9E4-170ED24B4F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583FF7B-87EB-479B-82BF-E2BDE5734EA8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02B2412-A198-4F09-A9E4-170ED24B4F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3FF7B-87EB-479B-82BF-E2BDE5734EA8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B2412-A198-4F09-A9E4-170ED24B4F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3FF7B-87EB-479B-82BF-E2BDE5734EA8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B2412-A198-4F09-A9E4-170ED24B4F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3FF7B-87EB-479B-82BF-E2BDE5734EA8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B2412-A198-4F09-A9E4-170ED24B4F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3FF7B-87EB-479B-82BF-E2BDE5734EA8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B2412-A198-4F09-A9E4-170ED24B4F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3FF7B-87EB-479B-82BF-E2BDE5734EA8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B2412-A198-4F09-A9E4-170ED24B4F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3FF7B-87EB-479B-82BF-E2BDE5734EA8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B2412-A198-4F09-A9E4-170ED24B4F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3FF7B-87EB-479B-82BF-E2BDE5734EA8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B2412-A198-4F09-A9E4-170ED24B4F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3FF7B-87EB-479B-82BF-E2BDE5734EA8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B2412-A198-4F09-A9E4-170ED24B4F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3FF7B-87EB-479B-82BF-E2BDE5734EA8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B2412-A198-4F09-A9E4-170ED24B4F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3FF7B-87EB-479B-82BF-E2BDE5734EA8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B2412-A198-4F09-A9E4-170ED24B4F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3FF7B-87EB-479B-82BF-E2BDE5734EA8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B2412-A198-4F09-A9E4-170ED24B4F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3FF7B-87EB-479B-82BF-E2BDE5734EA8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B2412-A198-4F09-A9E4-170ED24B4F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3FF7B-87EB-479B-82BF-E2BDE5734EA8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B2412-A198-4F09-A9E4-170ED24B4F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3FF7B-87EB-479B-82BF-E2BDE5734EA8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B2412-A198-4F09-A9E4-170ED24B4F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3FF7B-87EB-479B-82BF-E2BDE5734EA8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B2412-A198-4F09-A9E4-170ED24B4F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3FF7B-87EB-479B-82BF-E2BDE5734EA8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B2412-A198-4F09-A9E4-170ED24B4F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3FF7B-87EB-479B-82BF-E2BDE5734EA8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B2412-A198-4F09-A9E4-170ED24B4F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3FF7B-87EB-479B-82BF-E2BDE5734EA8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B2412-A198-4F09-A9E4-170ED24B4F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3FF7B-87EB-479B-82BF-E2BDE5734EA8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B2412-A198-4F09-A9E4-170ED24B4FA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583FF7B-87EB-479B-82BF-E2BDE5734EA8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602B2412-A198-4F09-A9E4-170ED24B4FA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470025"/>
          </a:xfrm>
        </p:spPr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bg1"/>
                </a:solidFill>
              </a:rPr>
              <a:t>PowerPoint Challenge</a:t>
            </a:r>
            <a:endParaRPr lang="en-US" sz="6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600200"/>
            <a:ext cx="9144000" cy="4495800"/>
          </a:xfrm>
          <a:solidFill>
            <a:srgbClr val="C00000"/>
          </a:solidFill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This is PowerPoint.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In the next slides, you will face 5 challenges. </a:t>
            </a:r>
          </a:p>
          <a:p>
            <a:endParaRPr lang="en-US" sz="3600" dirty="0">
              <a:solidFill>
                <a:schemeClr val="bg1"/>
              </a:solidFill>
            </a:endParaRPr>
          </a:p>
          <a:p>
            <a:r>
              <a:rPr lang="en-US" sz="3600" dirty="0" smtClean="0">
                <a:solidFill>
                  <a:schemeClr val="bg1"/>
                </a:solidFill>
              </a:rPr>
              <a:t>Complete as much as you can before time is up!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Challenge 1: Write your name in your favorite color font.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657600" cy="4953000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en-US" sz="1800" dirty="0" smtClean="0"/>
              <a:t>Step 1: Create a new Text Box by clicking the  “Insert” menu tab at the top and then “Text Box”: </a:t>
            </a:r>
          </a:p>
          <a:p>
            <a:endParaRPr lang="en-US" sz="1800" dirty="0" smtClean="0"/>
          </a:p>
          <a:p>
            <a:r>
              <a:rPr lang="en-US" sz="1800" dirty="0" smtClean="0"/>
              <a:t>When your cursor is placed over the slide, it will look like </a:t>
            </a:r>
          </a:p>
          <a:p>
            <a:endParaRPr lang="en-US" sz="1800" dirty="0" smtClean="0"/>
          </a:p>
          <a:p>
            <a:r>
              <a:rPr lang="en-US" sz="1800" dirty="0" smtClean="0"/>
              <a:t>Click and drag when you see this cursor to create a Text Box. Once you do this, type your name into the box.</a:t>
            </a:r>
          </a:p>
          <a:p>
            <a:pPr>
              <a:buNone/>
            </a:pPr>
            <a:endParaRPr lang="en-US" sz="1800" dirty="0"/>
          </a:p>
          <a:p>
            <a:r>
              <a:rPr lang="en-US" sz="1800" dirty="0" smtClean="0"/>
              <a:t>Step 2:  Now pick your favorite color in the font box, click back inside your new text box, and type your full name! </a:t>
            </a:r>
            <a:endParaRPr lang="en-US" sz="18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895600" y="3581400"/>
            <a:ext cx="1143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5638800"/>
            <a:ext cx="396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4572000" y="3200400"/>
            <a:ext cx="0" cy="6873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4381500" y="3733800"/>
            <a:ext cx="381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Challenge 2: Insert a Picture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3505200" cy="45720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Step 1: Click Insert (up above) and select the “Clip Art” button. 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Step 2: Type a word (like basketball, dinosaur, doll) into the upper white box. Click Go. (click yes if a popup happens)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Step 3: Click on the image you like and drag it into the blank space </a:t>
            </a:r>
          </a:p>
          <a:p>
            <a:pPr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962400" y="4953000"/>
            <a:ext cx="4495800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Change the size of the picture by using the corner dots to make it bigger or smaller.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3304032" y="3992571"/>
            <a:ext cx="1767840" cy="1274373"/>
          </a:xfrm>
          <a:custGeom>
            <a:avLst/>
            <a:gdLst>
              <a:gd name="connsiteX0" fmla="*/ 0 w 1767840"/>
              <a:gd name="connsiteY0" fmla="*/ 1274373 h 1274373"/>
              <a:gd name="connsiteX1" fmla="*/ 0 w 1767840"/>
              <a:gd name="connsiteY1" fmla="*/ 1274373 h 1274373"/>
              <a:gd name="connsiteX2" fmla="*/ 146304 w 1767840"/>
              <a:gd name="connsiteY2" fmla="*/ 1225605 h 1274373"/>
              <a:gd name="connsiteX3" fmla="*/ 182880 w 1767840"/>
              <a:gd name="connsiteY3" fmla="*/ 1213413 h 1274373"/>
              <a:gd name="connsiteX4" fmla="*/ 219456 w 1767840"/>
              <a:gd name="connsiteY4" fmla="*/ 1201221 h 1274373"/>
              <a:gd name="connsiteX5" fmla="*/ 268224 w 1767840"/>
              <a:gd name="connsiteY5" fmla="*/ 1176837 h 1274373"/>
              <a:gd name="connsiteX6" fmla="*/ 353568 w 1767840"/>
              <a:gd name="connsiteY6" fmla="*/ 1152453 h 1274373"/>
              <a:gd name="connsiteX7" fmla="*/ 414528 w 1767840"/>
              <a:gd name="connsiteY7" fmla="*/ 1115877 h 1274373"/>
              <a:gd name="connsiteX8" fmla="*/ 451104 w 1767840"/>
              <a:gd name="connsiteY8" fmla="*/ 1091493 h 1274373"/>
              <a:gd name="connsiteX9" fmla="*/ 524256 w 1767840"/>
              <a:gd name="connsiteY9" fmla="*/ 1067109 h 1274373"/>
              <a:gd name="connsiteX10" fmla="*/ 609600 w 1767840"/>
              <a:gd name="connsiteY10" fmla="*/ 1018341 h 1274373"/>
              <a:gd name="connsiteX11" fmla="*/ 646176 w 1767840"/>
              <a:gd name="connsiteY11" fmla="*/ 993957 h 1274373"/>
              <a:gd name="connsiteX12" fmla="*/ 682752 w 1767840"/>
              <a:gd name="connsiteY12" fmla="*/ 981765 h 1274373"/>
              <a:gd name="connsiteX13" fmla="*/ 719328 w 1767840"/>
              <a:gd name="connsiteY13" fmla="*/ 957381 h 1274373"/>
              <a:gd name="connsiteX14" fmla="*/ 816864 w 1767840"/>
              <a:gd name="connsiteY14" fmla="*/ 908613 h 1274373"/>
              <a:gd name="connsiteX15" fmla="*/ 890016 w 1767840"/>
              <a:gd name="connsiteY15" fmla="*/ 847653 h 1274373"/>
              <a:gd name="connsiteX16" fmla="*/ 926592 w 1767840"/>
              <a:gd name="connsiteY16" fmla="*/ 811077 h 1274373"/>
              <a:gd name="connsiteX17" fmla="*/ 975360 w 1767840"/>
              <a:gd name="connsiteY17" fmla="*/ 774501 h 1274373"/>
              <a:gd name="connsiteX18" fmla="*/ 999744 w 1767840"/>
              <a:gd name="connsiteY18" fmla="*/ 737925 h 1274373"/>
              <a:gd name="connsiteX19" fmla="*/ 1036320 w 1767840"/>
              <a:gd name="connsiteY19" fmla="*/ 689157 h 1274373"/>
              <a:gd name="connsiteX20" fmla="*/ 1109472 w 1767840"/>
              <a:gd name="connsiteY20" fmla="*/ 616005 h 1274373"/>
              <a:gd name="connsiteX21" fmla="*/ 1146048 w 1767840"/>
              <a:gd name="connsiteY21" fmla="*/ 579429 h 1274373"/>
              <a:gd name="connsiteX22" fmla="*/ 1207008 w 1767840"/>
              <a:gd name="connsiteY22" fmla="*/ 494085 h 1274373"/>
              <a:gd name="connsiteX23" fmla="*/ 1219200 w 1767840"/>
              <a:gd name="connsiteY23" fmla="*/ 457509 h 1274373"/>
              <a:gd name="connsiteX24" fmla="*/ 1243584 w 1767840"/>
              <a:gd name="connsiteY24" fmla="*/ 408741 h 1274373"/>
              <a:gd name="connsiteX25" fmla="*/ 1231392 w 1767840"/>
              <a:gd name="connsiteY25" fmla="*/ 250245 h 1274373"/>
              <a:gd name="connsiteX26" fmla="*/ 1219200 w 1767840"/>
              <a:gd name="connsiteY26" fmla="*/ 201477 h 1274373"/>
              <a:gd name="connsiteX27" fmla="*/ 1182624 w 1767840"/>
              <a:gd name="connsiteY27" fmla="*/ 164901 h 1274373"/>
              <a:gd name="connsiteX28" fmla="*/ 1060704 w 1767840"/>
              <a:gd name="connsiteY28" fmla="*/ 55173 h 1274373"/>
              <a:gd name="connsiteX29" fmla="*/ 999744 w 1767840"/>
              <a:gd name="connsiteY29" fmla="*/ 18597 h 1274373"/>
              <a:gd name="connsiteX30" fmla="*/ 707136 w 1767840"/>
              <a:gd name="connsiteY30" fmla="*/ 55173 h 1274373"/>
              <a:gd name="connsiteX31" fmla="*/ 670560 w 1767840"/>
              <a:gd name="connsiteY31" fmla="*/ 79557 h 1274373"/>
              <a:gd name="connsiteX32" fmla="*/ 609600 w 1767840"/>
              <a:gd name="connsiteY32" fmla="*/ 152709 h 1274373"/>
              <a:gd name="connsiteX33" fmla="*/ 548640 w 1767840"/>
              <a:gd name="connsiteY33" fmla="*/ 238053 h 1274373"/>
              <a:gd name="connsiteX34" fmla="*/ 524256 w 1767840"/>
              <a:gd name="connsiteY34" fmla="*/ 311205 h 1274373"/>
              <a:gd name="connsiteX35" fmla="*/ 536448 w 1767840"/>
              <a:gd name="connsiteY35" fmla="*/ 445317 h 1274373"/>
              <a:gd name="connsiteX36" fmla="*/ 560832 w 1767840"/>
              <a:gd name="connsiteY36" fmla="*/ 481893 h 1274373"/>
              <a:gd name="connsiteX37" fmla="*/ 682752 w 1767840"/>
              <a:gd name="connsiteY37" fmla="*/ 579429 h 1274373"/>
              <a:gd name="connsiteX38" fmla="*/ 792480 w 1767840"/>
              <a:gd name="connsiteY38" fmla="*/ 664773 h 1274373"/>
              <a:gd name="connsiteX39" fmla="*/ 829056 w 1767840"/>
              <a:gd name="connsiteY39" fmla="*/ 676965 h 1274373"/>
              <a:gd name="connsiteX40" fmla="*/ 865632 w 1767840"/>
              <a:gd name="connsiteY40" fmla="*/ 701349 h 1274373"/>
              <a:gd name="connsiteX41" fmla="*/ 999744 w 1767840"/>
              <a:gd name="connsiteY41" fmla="*/ 725733 h 1274373"/>
              <a:gd name="connsiteX42" fmla="*/ 1170432 w 1767840"/>
              <a:gd name="connsiteY42" fmla="*/ 713541 h 1274373"/>
              <a:gd name="connsiteX43" fmla="*/ 1219200 w 1767840"/>
              <a:gd name="connsiteY43" fmla="*/ 689157 h 1274373"/>
              <a:gd name="connsiteX44" fmla="*/ 1267968 w 1767840"/>
              <a:gd name="connsiteY44" fmla="*/ 676965 h 1274373"/>
              <a:gd name="connsiteX45" fmla="*/ 1316736 w 1767840"/>
              <a:gd name="connsiteY45" fmla="*/ 652581 h 1274373"/>
              <a:gd name="connsiteX46" fmla="*/ 1414272 w 1767840"/>
              <a:gd name="connsiteY46" fmla="*/ 628197 h 1274373"/>
              <a:gd name="connsiteX47" fmla="*/ 1524000 w 1767840"/>
              <a:gd name="connsiteY47" fmla="*/ 542853 h 1274373"/>
              <a:gd name="connsiteX48" fmla="*/ 1548384 w 1767840"/>
              <a:gd name="connsiteY48" fmla="*/ 506277 h 1274373"/>
              <a:gd name="connsiteX49" fmla="*/ 1584960 w 1767840"/>
              <a:gd name="connsiteY49" fmla="*/ 481893 h 1274373"/>
              <a:gd name="connsiteX50" fmla="*/ 1658112 w 1767840"/>
              <a:gd name="connsiteY50" fmla="*/ 408741 h 1274373"/>
              <a:gd name="connsiteX51" fmla="*/ 1682496 w 1767840"/>
              <a:gd name="connsiteY51" fmla="*/ 347781 h 1274373"/>
              <a:gd name="connsiteX52" fmla="*/ 1450848 w 1767840"/>
              <a:gd name="connsiteY52" fmla="*/ 384357 h 1274373"/>
              <a:gd name="connsiteX53" fmla="*/ 1767840 w 1767840"/>
              <a:gd name="connsiteY53" fmla="*/ 542853 h 1274373"/>
              <a:gd name="connsiteX54" fmla="*/ 1670304 w 1767840"/>
              <a:gd name="connsiteY54" fmla="*/ 347781 h 1274373"/>
              <a:gd name="connsiteX55" fmla="*/ 1670304 w 1767840"/>
              <a:gd name="connsiteY55" fmla="*/ 347781 h 12743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767840" h="1274373">
                <a:moveTo>
                  <a:pt x="0" y="1274373"/>
                </a:moveTo>
                <a:lnTo>
                  <a:pt x="0" y="1274373"/>
                </a:lnTo>
                <a:lnTo>
                  <a:pt x="146304" y="1225605"/>
                </a:lnTo>
                <a:lnTo>
                  <a:pt x="182880" y="1213413"/>
                </a:lnTo>
                <a:cubicBezTo>
                  <a:pt x="195072" y="1209349"/>
                  <a:pt x="207961" y="1206968"/>
                  <a:pt x="219456" y="1201221"/>
                </a:cubicBezTo>
                <a:cubicBezTo>
                  <a:pt x="235712" y="1193093"/>
                  <a:pt x="251519" y="1183996"/>
                  <a:pt x="268224" y="1176837"/>
                </a:cubicBezTo>
                <a:cubicBezTo>
                  <a:pt x="292711" y="1166343"/>
                  <a:pt x="328821" y="1158640"/>
                  <a:pt x="353568" y="1152453"/>
                </a:cubicBezTo>
                <a:cubicBezTo>
                  <a:pt x="373888" y="1140261"/>
                  <a:pt x="394433" y="1128436"/>
                  <a:pt x="414528" y="1115877"/>
                </a:cubicBezTo>
                <a:cubicBezTo>
                  <a:pt x="426954" y="1108111"/>
                  <a:pt x="437714" y="1097444"/>
                  <a:pt x="451104" y="1091493"/>
                </a:cubicBezTo>
                <a:cubicBezTo>
                  <a:pt x="474592" y="1081054"/>
                  <a:pt x="502870" y="1081366"/>
                  <a:pt x="524256" y="1067109"/>
                </a:cubicBezTo>
                <a:cubicBezTo>
                  <a:pt x="613368" y="1007701"/>
                  <a:pt x="501320" y="1080215"/>
                  <a:pt x="609600" y="1018341"/>
                </a:cubicBezTo>
                <a:cubicBezTo>
                  <a:pt x="622322" y="1011071"/>
                  <a:pt x="633070" y="1000510"/>
                  <a:pt x="646176" y="993957"/>
                </a:cubicBezTo>
                <a:cubicBezTo>
                  <a:pt x="657671" y="988210"/>
                  <a:pt x="671257" y="987512"/>
                  <a:pt x="682752" y="981765"/>
                </a:cubicBezTo>
                <a:cubicBezTo>
                  <a:pt x="695858" y="975212"/>
                  <a:pt x="706464" y="964398"/>
                  <a:pt x="719328" y="957381"/>
                </a:cubicBezTo>
                <a:cubicBezTo>
                  <a:pt x="751239" y="939975"/>
                  <a:pt x="791161" y="934316"/>
                  <a:pt x="816864" y="908613"/>
                </a:cubicBezTo>
                <a:cubicBezTo>
                  <a:pt x="923721" y="801756"/>
                  <a:pt x="788171" y="932523"/>
                  <a:pt x="890016" y="847653"/>
                </a:cubicBezTo>
                <a:cubicBezTo>
                  <a:pt x="903262" y="836615"/>
                  <a:pt x="913501" y="822298"/>
                  <a:pt x="926592" y="811077"/>
                </a:cubicBezTo>
                <a:cubicBezTo>
                  <a:pt x="942020" y="797853"/>
                  <a:pt x="960992" y="788869"/>
                  <a:pt x="975360" y="774501"/>
                </a:cubicBezTo>
                <a:cubicBezTo>
                  <a:pt x="985721" y="764140"/>
                  <a:pt x="991227" y="749849"/>
                  <a:pt x="999744" y="737925"/>
                </a:cubicBezTo>
                <a:cubicBezTo>
                  <a:pt x="1011555" y="721390"/>
                  <a:pt x="1022727" y="704261"/>
                  <a:pt x="1036320" y="689157"/>
                </a:cubicBezTo>
                <a:cubicBezTo>
                  <a:pt x="1059389" y="663525"/>
                  <a:pt x="1085088" y="640389"/>
                  <a:pt x="1109472" y="616005"/>
                </a:cubicBezTo>
                <a:cubicBezTo>
                  <a:pt x="1121664" y="603813"/>
                  <a:pt x="1136484" y="593775"/>
                  <a:pt x="1146048" y="579429"/>
                </a:cubicBezTo>
                <a:cubicBezTo>
                  <a:pt x="1181704" y="525946"/>
                  <a:pt x="1161640" y="554575"/>
                  <a:pt x="1207008" y="494085"/>
                </a:cubicBezTo>
                <a:cubicBezTo>
                  <a:pt x="1211072" y="481893"/>
                  <a:pt x="1214138" y="469321"/>
                  <a:pt x="1219200" y="457509"/>
                </a:cubicBezTo>
                <a:cubicBezTo>
                  <a:pt x="1226359" y="440804"/>
                  <a:pt x="1242517" y="426884"/>
                  <a:pt x="1243584" y="408741"/>
                </a:cubicBezTo>
                <a:cubicBezTo>
                  <a:pt x="1246696" y="355844"/>
                  <a:pt x="1237583" y="302870"/>
                  <a:pt x="1231392" y="250245"/>
                </a:cubicBezTo>
                <a:cubicBezTo>
                  <a:pt x="1229434" y="233603"/>
                  <a:pt x="1227513" y="216026"/>
                  <a:pt x="1219200" y="201477"/>
                </a:cubicBezTo>
                <a:cubicBezTo>
                  <a:pt x="1210646" y="186507"/>
                  <a:pt x="1193542" y="178246"/>
                  <a:pt x="1182624" y="164901"/>
                </a:cubicBezTo>
                <a:cubicBezTo>
                  <a:pt x="1089909" y="51583"/>
                  <a:pt x="1152819" y="78202"/>
                  <a:pt x="1060704" y="55173"/>
                </a:cubicBezTo>
                <a:cubicBezTo>
                  <a:pt x="1040384" y="42981"/>
                  <a:pt x="1023366" y="20487"/>
                  <a:pt x="999744" y="18597"/>
                </a:cubicBezTo>
                <a:cubicBezTo>
                  <a:pt x="849718" y="6595"/>
                  <a:pt x="803689" y="0"/>
                  <a:pt x="707136" y="55173"/>
                </a:cubicBezTo>
                <a:cubicBezTo>
                  <a:pt x="694414" y="62443"/>
                  <a:pt x="681817" y="70176"/>
                  <a:pt x="670560" y="79557"/>
                </a:cubicBezTo>
                <a:cubicBezTo>
                  <a:pt x="630378" y="113042"/>
                  <a:pt x="637807" y="113219"/>
                  <a:pt x="609600" y="152709"/>
                </a:cubicBezTo>
                <a:cubicBezTo>
                  <a:pt x="604302" y="160126"/>
                  <a:pt x="555401" y="222842"/>
                  <a:pt x="548640" y="238053"/>
                </a:cubicBezTo>
                <a:cubicBezTo>
                  <a:pt x="538201" y="261541"/>
                  <a:pt x="524256" y="311205"/>
                  <a:pt x="524256" y="311205"/>
                </a:cubicBezTo>
                <a:cubicBezTo>
                  <a:pt x="528320" y="355909"/>
                  <a:pt x="527043" y="401425"/>
                  <a:pt x="536448" y="445317"/>
                </a:cubicBezTo>
                <a:cubicBezTo>
                  <a:pt x="539518" y="459645"/>
                  <a:pt x="551296" y="470768"/>
                  <a:pt x="560832" y="481893"/>
                </a:cubicBezTo>
                <a:cubicBezTo>
                  <a:pt x="705613" y="650805"/>
                  <a:pt x="494494" y="391171"/>
                  <a:pt x="682752" y="579429"/>
                </a:cubicBezTo>
                <a:cubicBezTo>
                  <a:pt x="714311" y="610988"/>
                  <a:pt x="748731" y="650190"/>
                  <a:pt x="792480" y="664773"/>
                </a:cubicBezTo>
                <a:cubicBezTo>
                  <a:pt x="804672" y="668837"/>
                  <a:pt x="817561" y="671218"/>
                  <a:pt x="829056" y="676965"/>
                </a:cubicBezTo>
                <a:cubicBezTo>
                  <a:pt x="842162" y="683518"/>
                  <a:pt x="852164" y="695577"/>
                  <a:pt x="865632" y="701349"/>
                </a:cubicBezTo>
                <a:cubicBezTo>
                  <a:pt x="894375" y="713667"/>
                  <a:pt x="979967" y="722908"/>
                  <a:pt x="999744" y="725733"/>
                </a:cubicBezTo>
                <a:cubicBezTo>
                  <a:pt x="1056640" y="721669"/>
                  <a:pt x="1114167" y="722918"/>
                  <a:pt x="1170432" y="713541"/>
                </a:cubicBezTo>
                <a:cubicBezTo>
                  <a:pt x="1188359" y="710553"/>
                  <a:pt x="1202182" y="695539"/>
                  <a:pt x="1219200" y="689157"/>
                </a:cubicBezTo>
                <a:cubicBezTo>
                  <a:pt x="1234889" y="683273"/>
                  <a:pt x="1252279" y="682849"/>
                  <a:pt x="1267968" y="676965"/>
                </a:cubicBezTo>
                <a:cubicBezTo>
                  <a:pt x="1284986" y="670583"/>
                  <a:pt x="1299494" y="658328"/>
                  <a:pt x="1316736" y="652581"/>
                </a:cubicBezTo>
                <a:cubicBezTo>
                  <a:pt x="1348529" y="641983"/>
                  <a:pt x="1414272" y="628197"/>
                  <a:pt x="1414272" y="628197"/>
                </a:cubicBezTo>
                <a:cubicBezTo>
                  <a:pt x="1465250" y="594212"/>
                  <a:pt x="1488188" y="585827"/>
                  <a:pt x="1524000" y="542853"/>
                </a:cubicBezTo>
                <a:cubicBezTo>
                  <a:pt x="1533381" y="531596"/>
                  <a:pt x="1538023" y="516638"/>
                  <a:pt x="1548384" y="506277"/>
                </a:cubicBezTo>
                <a:cubicBezTo>
                  <a:pt x="1558745" y="495916"/>
                  <a:pt x="1574008" y="491628"/>
                  <a:pt x="1584960" y="481893"/>
                </a:cubicBezTo>
                <a:cubicBezTo>
                  <a:pt x="1610734" y="458983"/>
                  <a:pt x="1658112" y="408741"/>
                  <a:pt x="1658112" y="408741"/>
                </a:cubicBezTo>
                <a:cubicBezTo>
                  <a:pt x="1673178" y="363544"/>
                  <a:pt x="1664557" y="383660"/>
                  <a:pt x="1682496" y="347781"/>
                </a:cubicBezTo>
                <a:lnTo>
                  <a:pt x="1450848" y="384357"/>
                </a:lnTo>
                <a:lnTo>
                  <a:pt x="1767840" y="542853"/>
                </a:lnTo>
                <a:lnTo>
                  <a:pt x="1670304" y="347781"/>
                </a:lnTo>
                <a:lnTo>
                  <a:pt x="1670304" y="347781"/>
                </a:lnTo>
              </a:path>
            </a:pathLst>
          </a:cu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Challenge 3: Insert Word Art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3200400" cy="4525963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Step 1: Insert a new picture into the blank space (any Clip Art of your choosing).</a:t>
            </a:r>
          </a:p>
          <a:p>
            <a:endParaRPr lang="en-US" dirty="0" smtClean="0"/>
          </a:p>
          <a:p>
            <a:r>
              <a:rPr lang="en-US" dirty="0" smtClean="0"/>
              <a:t>Step 2: “Insert” menu tab, Click on Picture and then click </a:t>
            </a:r>
            <a:r>
              <a:rPr lang="en-US" b="1" dirty="0" smtClean="0"/>
              <a:t>WordArt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and pick a letter type.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Step 3: Type in a title for your picture and move the words above or below the picture!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75000"/>
            </a:schemeClr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Challenge 4: Animate!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3352800" cy="4876800"/>
          </a:xfrm>
          <a:solidFill>
            <a:schemeClr val="tx2">
              <a:lumMod val="75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Step 1: Click on “Slide Show” Tab and then click on “Animation Schemes”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Step 2: Click on the Soccer Ball 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Step 3: Pick an animation (look at the picture below)- try a few to see which you like best!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098" name="Picture 2" descr="C:\Program Files (x86)\Microsoft Office\MEDIA\CAGCAT10\j0299763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057400"/>
            <a:ext cx="3515648" cy="28956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 w="107950" cmpd="thinThick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Challenge 5- Slide Show Transitions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4648199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Step 1: Click Slide Show in the menu tabs.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Step 2: Click on Slide Transition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Step 3: Pick a transition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Step 4: Click on “Apply to All Slides” 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2082" y="3986090"/>
            <a:ext cx="3209925" cy="101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09600"/>
            <a:ext cx="7024744" cy="1143000"/>
          </a:xfrm>
        </p:spPr>
        <p:txBody>
          <a:bodyPr/>
          <a:lstStyle/>
          <a:p>
            <a:r>
              <a:rPr lang="en-US" dirty="0" smtClean="0"/>
              <a:t>Challenge 6-Spell Check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1828800"/>
            <a:ext cx="5029200" cy="49530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60000"/>
              </a:lnSpc>
              <a:buFont typeface="Arial" pitchFamily="34" charset="0"/>
              <a:buChar char="•"/>
            </a:pPr>
            <a:r>
              <a:rPr lang="en-US" b="1" u="sng" dirty="0" smtClean="0">
                <a:latin typeface="Byington" pitchFamily="2" charset="0"/>
              </a:rPr>
              <a:t>Step  1: </a:t>
            </a:r>
            <a:r>
              <a:rPr lang="en-US" dirty="0" smtClean="0">
                <a:latin typeface="Byington" pitchFamily="2" charset="0"/>
              </a:rPr>
              <a:t>Locate the Spell Check button (Hint: Hover  DO NOT CLICK the cursor over the buttons on the toolbar to see what they do)</a:t>
            </a:r>
          </a:p>
          <a:p>
            <a:pPr>
              <a:lnSpc>
                <a:spcPct val="160000"/>
              </a:lnSpc>
              <a:buFont typeface="Arial" pitchFamily="34" charset="0"/>
              <a:buChar char="•"/>
            </a:pPr>
            <a:r>
              <a:rPr lang="en-US" b="1" u="sng" dirty="0" smtClean="0">
                <a:latin typeface="Byington" pitchFamily="2" charset="0"/>
              </a:rPr>
              <a:t>Step 2: </a:t>
            </a:r>
            <a:r>
              <a:rPr lang="en-US" dirty="0" smtClean="0">
                <a:latin typeface="Byington" pitchFamily="2" charset="0"/>
              </a:rPr>
              <a:t>Spell check will offer corrected spelling options for words in your Slide Show.  Click on the correct word from the </a:t>
            </a:r>
            <a:r>
              <a:rPr lang="en-US" b="1" dirty="0" smtClean="0">
                <a:latin typeface="Byington" pitchFamily="2" charset="0"/>
              </a:rPr>
              <a:t>Suggestions menu</a:t>
            </a:r>
            <a:r>
              <a:rPr lang="en-US" dirty="0" smtClean="0">
                <a:latin typeface="Byington" pitchFamily="2" charset="0"/>
              </a:rPr>
              <a:t>.</a:t>
            </a:r>
          </a:p>
          <a:p>
            <a:pPr>
              <a:lnSpc>
                <a:spcPct val="160000"/>
              </a:lnSpc>
              <a:buFont typeface="Arial" pitchFamily="34" charset="0"/>
              <a:buChar char="•"/>
            </a:pPr>
            <a:r>
              <a:rPr lang="en-US" b="1" u="sng" dirty="0" smtClean="0">
                <a:latin typeface="Byington" pitchFamily="2" charset="0"/>
              </a:rPr>
              <a:t>Step 3: </a:t>
            </a:r>
            <a:r>
              <a:rPr lang="en-US" dirty="0" smtClean="0">
                <a:latin typeface="Byington" pitchFamily="2" charset="0"/>
              </a:rPr>
              <a:t>Once you have highlighted the correct option, click on Change</a:t>
            </a:r>
          </a:p>
          <a:p>
            <a:pPr>
              <a:lnSpc>
                <a:spcPct val="160000"/>
              </a:lnSpc>
              <a:buFont typeface="Arial" pitchFamily="34" charset="0"/>
              <a:buChar char="•"/>
            </a:pPr>
            <a:endParaRPr lang="en-US" dirty="0" smtClean="0">
              <a:latin typeface="Byington" pitchFamily="2" charset="0"/>
            </a:endParaRPr>
          </a:p>
          <a:p>
            <a:pPr>
              <a:lnSpc>
                <a:spcPct val="160000"/>
              </a:lnSpc>
              <a:buFont typeface="Arial" pitchFamily="34" charset="0"/>
              <a:buChar char="•"/>
            </a:pPr>
            <a:endParaRPr lang="en-US" dirty="0" smtClean="0">
              <a:latin typeface="Byington" pitchFamily="2" charset="0"/>
            </a:endParaRPr>
          </a:p>
          <a:p>
            <a:pPr>
              <a:lnSpc>
                <a:spcPct val="160000"/>
              </a:lnSpc>
              <a:buFont typeface="Arial" pitchFamily="34" charset="0"/>
              <a:buChar char="•"/>
            </a:pPr>
            <a:r>
              <a:rPr lang="en-US" sz="2000" b="1" dirty="0" smtClean="0">
                <a:latin typeface="Byington" pitchFamily="2" charset="0"/>
              </a:rPr>
              <a:t>Note: </a:t>
            </a:r>
            <a:r>
              <a:rPr lang="en-US" sz="2000" dirty="0" smtClean="0">
                <a:latin typeface="Byington" pitchFamily="2" charset="0"/>
              </a:rPr>
              <a:t>Sometimes Spell Check will locate words it does not recognize/are not in its dictionary and try to correct them.  If this happens, click the “Ignore” button on the Spell Check dialogue box. </a:t>
            </a:r>
            <a:endParaRPr lang="en-US" sz="2000" dirty="0">
              <a:latin typeface="Byington" pitchFamily="2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0630" y="2133600"/>
            <a:ext cx="346451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 flipV="1">
            <a:off x="5181600" y="3048000"/>
            <a:ext cx="914400" cy="6858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5334000" y="3048000"/>
            <a:ext cx="1981200" cy="11811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9787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 smtClean="0">
                <a:latin typeface="Broadway" pitchFamily="82" charset="0"/>
              </a:rPr>
              <a:t>Final Challenge: </a:t>
            </a:r>
            <a:br>
              <a:rPr lang="en-US" sz="5400" dirty="0" smtClean="0">
                <a:latin typeface="Broadway" pitchFamily="82" charset="0"/>
              </a:rPr>
            </a:br>
            <a:r>
              <a:rPr lang="en-US" sz="5400" dirty="0" smtClean="0">
                <a:latin typeface="Broadway" pitchFamily="82" charset="0"/>
              </a:rPr>
              <a:t>Slide-Show</a:t>
            </a:r>
            <a:endParaRPr lang="en-US" sz="5400" dirty="0">
              <a:latin typeface="Broadway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dirty="0" smtClean="0"/>
              <a:t>Step 1: Click “Slide Show” in the top toolbar. </a:t>
            </a:r>
          </a:p>
          <a:p>
            <a:r>
              <a:rPr lang="en-US" sz="4000" b="1" dirty="0" smtClean="0"/>
              <a:t>Step 2: Click this button            under the Slides sidebar.</a:t>
            </a:r>
          </a:p>
          <a:p>
            <a:pPr lvl="1">
              <a:buNone/>
            </a:pPr>
            <a:r>
              <a:rPr lang="en-US" sz="3600" b="1" dirty="0" smtClean="0"/>
              <a:t>(Click slowly to make it through every slide)</a:t>
            </a:r>
            <a:endParaRPr lang="en-US" sz="3600" b="1" dirty="0"/>
          </a:p>
          <a:p>
            <a:pPr lvl="1">
              <a:buNone/>
            </a:pP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960" y="2819400"/>
            <a:ext cx="838200" cy="994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5" name="Picture 7" descr="C:\Users\talley\AppData\Local\Temp\MP9004094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67281" y="0"/>
            <a:ext cx="1029102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0"/>
            <a:ext cx="6705600" cy="1143000"/>
          </a:xfrm>
        </p:spPr>
        <p:txBody>
          <a:bodyPr>
            <a:normAutofit/>
          </a:bodyPr>
          <a:lstStyle/>
          <a:p>
            <a:r>
              <a:rPr lang="en-US" sz="6600" b="1" dirty="0" smtClean="0">
                <a:solidFill>
                  <a:schemeClr val="bg1"/>
                </a:solidFill>
              </a:rPr>
              <a:t>Congratulations!</a:t>
            </a:r>
            <a:endParaRPr lang="en-US" sz="66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04800" y="5562600"/>
            <a:ext cx="10058400" cy="1295400"/>
          </a:xfrm>
          <a:solidFill>
            <a:schemeClr val="tx1"/>
          </a:solidFill>
        </p:spPr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chemeClr val="bg1"/>
                </a:solidFill>
              </a:rPr>
              <a:t>You’ve finished the PowerPoint Challenge! 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169</TotalTime>
  <Words>512</Words>
  <Application>Microsoft Office PowerPoint</Application>
  <PresentationFormat>On-screen Show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Austin</vt:lpstr>
      <vt:lpstr>PowerPoint Challenge</vt:lpstr>
      <vt:lpstr>Challenge 1: Write your name in your favorite color font. </vt:lpstr>
      <vt:lpstr>Challenge 2: Insert a Picture</vt:lpstr>
      <vt:lpstr>Challenge 3: Insert Word Art</vt:lpstr>
      <vt:lpstr>Challenge 4: Animate!</vt:lpstr>
      <vt:lpstr>Challenge 5- Slide Show Transitions</vt:lpstr>
      <vt:lpstr>Challenge 6-Spell Check </vt:lpstr>
      <vt:lpstr>Final Challenge:  Slide-Show</vt:lpstr>
      <vt:lpstr>Congratulations!</vt:lpstr>
    </vt:vector>
  </TitlesOfParts>
  <Company>Augsburg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Challenge</dc:title>
  <dc:creator>admin</dc:creator>
  <cp:keywords>Curriculum</cp:keywords>
  <cp:lastModifiedBy>Kayla Norman</cp:lastModifiedBy>
  <cp:revision>23</cp:revision>
  <dcterms:created xsi:type="dcterms:W3CDTF">2011-10-31T22:27:38Z</dcterms:created>
  <dcterms:modified xsi:type="dcterms:W3CDTF">2014-02-18T16:58:39Z</dcterms:modified>
</cp:coreProperties>
</file>