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2B902-9762-4819-BE4E-5E0527B52E31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10DD-712F-4E14-9A6F-60AD9B6CDA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2B902-9762-4819-BE4E-5E0527B52E31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10DD-712F-4E14-9A6F-60AD9B6CD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2B902-9762-4819-BE4E-5E0527B52E31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10DD-712F-4E14-9A6F-60AD9B6CD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2B902-9762-4819-BE4E-5E0527B52E31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10DD-712F-4E14-9A6F-60AD9B6CD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2B902-9762-4819-BE4E-5E0527B52E31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10DD-712F-4E14-9A6F-60AD9B6CDA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2B902-9762-4819-BE4E-5E0527B52E31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10DD-712F-4E14-9A6F-60AD9B6CD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2B902-9762-4819-BE4E-5E0527B52E31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10DD-712F-4E14-9A6F-60AD9B6CDA3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2B902-9762-4819-BE4E-5E0527B52E31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10DD-712F-4E14-9A6F-60AD9B6CD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2B902-9762-4819-BE4E-5E0527B52E31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10DD-712F-4E14-9A6F-60AD9B6CD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2B902-9762-4819-BE4E-5E0527B52E31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10DD-712F-4E14-9A6F-60AD9B6CDA3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2B902-9762-4819-BE4E-5E0527B52E31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10DD-712F-4E14-9A6F-60AD9B6CD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AB2B902-9762-4819-BE4E-5E0527B52E31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F09010DD-712F-4E14-9A6F-60AD9B6CDA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tionary.org/wiki/wik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tpaint.com/" TargetMode="External"/><Relationship Id="rId2" Type="http://schemas.openxmlformats.org/officeDocument/2006/relationships/hyperlink" Target="http://www.wikispaces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ikidot.com/" TargetMode="External"/><Relationship Id="rId4" Type="http://schemas.openxmlformats.org/officeDocument/2006/relationships/hyperlink" Target="http://www.pbwiki.co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Day 6 Wikipedia Intro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Let’s go over the pro’s and con’s of using Wikipedia as a resource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280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Wiki What?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marL="0" indent="6350">
              <a:lnSpc>
                <a:spcPct val="90000"/>
              </a:lnSpc>
              <a:buFontTx/>
              <a:buNone/>
              <a:tabLst>
                <a:tab pos="914400" algn="l"/>
              </a:tabLst>
            </a:pPr>
            <a:r>
              <a:rPr lang="en-US" b="1"/>
              <a:t>wiki</a:t>
            </a:r>
            <a:r>
              <a:rPr lang="en-US" sz="2400" b="1"/>
              <a:t>  </a:t>
            </a:r>
            <a:r>
              <a:rPr lang="en-US" sz="2000"/>
              <a:t>(IPA:  &lt;WICK-ee&gt; or &lt;WEE-kee&gt;)</a:t>
            </a:r>
            <a:br>
              <a:rPr lang="en-US" sz="2000"/>
            </a:br>
            <a:endParaRPr lang="en-US" sz="2000"/>
          </a:p>
          <a:p>
            <a:pPr marL="1084263" lvl="1" indent="-641350">
              <a:lnSpc>
                <a:spcPct val="90000"/>
              </a:lnSpc>
              <a:buFontTx/>
              <a:buAutoNum type="arabicPeriod"/>
              <a:tabLst>
                <a:tab pos="914400" algn="l"/>
              </a:tabLst>
            </a:pPr>
            <a:r>
              <a:rPr lang="en-US"/>
              <a:t>In the Hawaiian language, the word "wiki" means "quick"</a:t>
            </a:r>
          </a:p>
          <a:p>
            <a:pPr marL="1084263" lvl="1" indent="-641350">
              <a:lnSpc>
                <a:spcPct val="90000"/>
              </a:lnSpc>
              <a:buFontTx/>
              <a:buAutoNum type="arabicPeriod"/>
              <a:tabLst>
                <a:tab pos="914400" algn="l"/>
              </a:tabLst>
            </a:pPr>
            <a:r>
              <a:rPr lang="en-US"/>
              <a:t>Any website based on any kind of Wiki software which enables users to quickly add to, edit and delete from the site's content.</a:t>
            </a:r>
          </a:p>
          <a:p>
            <a:pPr marL="3702050" lvl="4" indent="-381000">
              <a:lnSpc>
                <a:spcPct val="90000"/>
              </a:lnSpc>
              <a:tabLst>
                <a:tab pos="914400" algn="l"/>
              </a:tabLst>
            </a:pPr>
            <a:r>
              <a:rPr lang="en-US">
                <a:hlinkClick r:id="rId2"/>
              </a:rPr>
              <a:t>Wikipedia</a:t>
            </a:r>
            <a:r>
              <a:rPr lang="en-US" sz="2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505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Why Wiki?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762000"/>
            <a:ext cx="54102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/>
              <a:t>3 heads are better than 1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Wikipedia: 2,025,000+ English articles 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There, their, or they’re?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Correct mistakes easily (and indulge your inner OCD grammarian)</a:t>
            </a:r>
          </a:p>
          <a:p>
            <a:pPr>
              <a:lnSpc>
                <a:spcPct val="90000"/>
              </a:lnSpc>
            </a:pPr>
            <a:r>
              <a:rPr lang="en-US" sz="2400" b="1" dirty="0" smtClean="0"/>
              <a:t>Free </a:t>
            </a:r>
            <a:r>
              <a:rPr lang="en-US" sz="2400" b="1" dirty="0"/>
              <a:t>at last!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Encourage democratic web content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Many wiki sites are </a:t>
            </a:r>
            <a:r>
              <a:rPr lang="en-US" sz="2000" dirty="0" smtClean="0"/>
              <a:t>free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2854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than just Wikipedia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Anyone can create a Wiki </a:t>
            </a:r>
          </a:p>
          <a:p>
            <a:r>
              <a:rPr lang="en-US" dirty="0" smtClean="0"/>
              <a:t>Website options </a:t>
            </a:r>
          </a:p>
          <a:p>
            <a:pPr lvl="1"/>
            <a:r>
              <a:rPr lang="en-US" dirty="0" smtClean="0">
                <a:hlinkClick r:id="rId2"/>
              </a:rPr>
              <a:t>www.wikispaces.com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www.wetpaint.com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www.pbwiki.com</a:t>
            </a:r>
            <a:endParaRPr lang="en-US" dirty="0" smtClean="0"/>
          </a:p>
          <a:p>
            <a:pPr lvl="1"/>
            <a:r>
              <a:rPr lang="en-US" dirty="0" smtClean="0">
                <a:hlinkClick r:id="rId5"/>
              </a:rPr>
              <a:t>www.wikidot.com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616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Wiki-weary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3400"/>
            <a:ext cx="7543800" cy="4343400"/>
          </a:xfrm>
        </p:spPr>
        <p:txBody>
          <a:bodyPr/>
          <a:lstStyle/>
          <a:p>
            <a:r>
              <a:rPr lang="en-US" dirty="0" smtClean="0"/>
              <a:t>Be careful when using Wikipedia</a:t>
            </a:r>
          </a:p>
          <a:p>
            <a:pPr lvl="1"/>
            <a:r>
              <a:rPr lang="en-US" dirty="0" smtClean="0"/>
              <a:t>Anyone can edit</a:t>
            </a:r>
          </a:p>
          <a:p>
            <a:pPr lvl="2"/>
            <a:r>
              <a:rPr lang="en-US" dirty="0" smtClean="0"/>
              <a:t>Not the most reliable source</a:t>
            </a:r>
          </a:p>
          <a:p>
            <a:r>
              <a:rPr lang="en-US" dirty="0" smtClean="0"/>
              <a:t>Wikipedia’s Communication Officer said: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"Wikipedia is a great resource for students to get a good overview of a topic, but </a:t>
            </a:r>
            <a:r>
              <a:rPr lang="en-US" b="1" dirty="0"/>
              <a:t>it should not be cited in papers or exams since it is not an authoritative source</a:t>
            </a:r>
            <a:r>
              <a:rPr lang="en-US" dirty="0"/>
              <a:t>," said Sandy </a:t>
            </a:r>
            <a:r>
              <a:rPr lang="en-US" dirty="0" smtClean="0"/>
              <a:t>Ordonez.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167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114800"/>
          </a:xfrm>
        </p:spPr>
        <p:txBody>
          <a:bodyPr/>
          <a:lstStyle/>
          <a:p>
            <a:r>
              <a:rPr lang="en-US" dirty="0" smtClean="0"/>
              <a:t>Wikipedia is great for finding a quick answer</a:t>
            </a:r>
          </a:p>
          <a:p>
            <a:r>
              <a:rPr lang="en-US" dirty="0" smtClean="0"/>
              <a:t>Do not use Wikipedia as a source for official document </a:t>
            </a:r>
          </a:p>
          <a:p>
            <a:pPr lvl="1"/>
            <a:r>
              <a:rPr lang="en-US" dirty="0" smtClean="0"/>
              <a:t>School Paper</a:t>
            </a:r>
          </a:p>
          <a:p>
            <a:pPr lvl="1"/>
            <a:r>
              <a:rPr lang="en-US" dirty="0" smtClean="0"/>
              <a:t>Work Report</a:t>
            </a:r>
          </a:p>
          <a:p>
            <a:r>
              <a:rPr lang="en-US" dirty="0" smtClean="0"/>
              <a:t>Wiki’s can be great options if you are interested in creating a website</a:t>
            </a:r>
          </a:p>
          <a:p>
            <a:r>
              <a:rPr lang="en-US" dirty="0" smtClean="0"/>
              <a:t>You can use Wikipedia to find basic information for a source that might help you determine more key words for a search of reliable resources</a:t>
            </a:r>
          </a:p>
        </p:txBody>
      </p:sp>
    </p:spTree>
    <p:extLst>
      <p:ext uri="{BB962C8B-B14F-4D97-AF65-F5344CB8AC3E}">
        <p14:creationId xmlns:p14="http://schemas.microsoft.com/office/powerpoint/2010/main" val="36582218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</TotalTime>
  <Words>190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NewsPrint</vt:lpstr>
      <vt:lpstr>Day 6 Wikipedia Intro</vt:lpstr>
      <vt:lpstr>Wiki What?</vt:lpstr>
      <vt:lpstr>Why Wiki?</vt:lpstr>
      <vt:lpstr>More than just Wikipedia</vt:lpstr>
      <vt:lpstr>Wiki-weary</vt:lpstr>
      <vt:lpstr>Takeaways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6 Wikipedia Intro</dc:title>
  <dc:creator>Kayla Norman</dc:creator>
  <cp:lastModifiedBy>Kayla Norman</cp:lastModifiedBy>
  <cp:revision>2</cp:revision>
  <dcterms:created xsi:type="dcterms:W3CDTF">2013-08-14T19:15:37Z</dcterms:created>
  <dcterms:modified xsi:type="dcterms:W3CDTF">2013-08-14T19:23:15Z</dcterms:modified>
</cp:coreProperties>
</file>