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handoutMasterIdLst>
    <p:handoutMasterId r:id="rId26"/>
  </p:handoutMasterIdLst>
  <p:sldIdLst>
    <p:sldId id="257" r:id="rId2"/>
    <p:sldId id="259" r:id="rId3"/>
    <p:sldId id="260" r:id="rId4"/>
    <p:sldId id="261" r:id="rId5"/>
    <p:sldId id="262" r:id="rId6"/>
    <p:sldId id="263" r:id="rId7"/>
    <p:sldId id="298" r:id="rId8"/>
    <p:sldId id="270" r:id="rId9"/>
    <p:sldId id="293" r:id="rId10"/>
    <p:sldId id="276" r:id="rId11"/>
    <p:sldId id="272" r:id="rId12"/>
    <p:sldId id="284" r:id="rId13"/>
    <p:sldId id="274" r:id="rId14"/>
    <p:sldId id="273" r:id="rId15"/>
    <p:sldId id="282" r:id="rId16"/>
    <p:sldId id="296" r:id="rId17"/>
    <p:sldId id="283" r:id="rId18"/>
    <p:sldId id="266" r:id="rId19"/>
    <p:sldId id="267" r:id="rId20"/>
    <p:sldId id="290" r:id="rId21"/>
    <p:sldId id="291" r:id="rId22"/>
    <p:sldId id="268" r:id="rId23"/>
    <p:sldId id="292" r:id="rId24"/>
    <p:sldId id="297" r:id="rId25"/>
  </p:sldIdLst>
  <p:sldSz cx="9144000" cy="6858000" type="screen4x3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07" autoAdjust="0"/>
  </p:normalViewPr>
  <p:slideViewPr>
    <p:cSldViewPr>
      <p:cViewPr>
        <p:scale>
          <a:sx n="66" d="100"/>
          <a:sy n="66" d="100"/>
        </p:scale>
        <p:origin x="-209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955CF4A-9745-46D8-A462-21595C311D01}" type="datetimeFigureOut">
              <a:rPr lang="en-US"/>
              <a:pPr>
                <a:defRPr/>
              </a:pPr>
              <a:t>8/13/2013</a:t>
            </a:fld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13513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379763D-2499-4AB4-8945-5F8461EE3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7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BB97D-4EA3-4420-AEA2-5B661BB474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E2254-6C28-49E7-9EFC-C9E83E7E75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BDDB1-5916-424A-B82E-F26B0C654B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343D6-4664-49F6-9172-D8E4A485D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920E4-F99F-4066-959E-754988090B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9F465-2770-4228-A27D-4AF2A0E1CE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F309D-49F2-4221-90FE-4DA32C8219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2E8B1-DC4E-4010-9E65-E1E8AE450F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26AE2-5116-4DDC-A353-057953560E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2586B-9835-4690-8B4B-7AA7545491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E7F8A-6DB8-47C3-B010-846B2B1DC3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AFA2CFD-3422-4B3C-8280-CE232DE32F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315200" cy="114141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5400" dirty="0" smtClean="0"/>
              <a:t>Investigating Internet Safety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0320" y="2057400"/>
            <a:ext cx="4800600" cy="2819400"/>
          </a:xfrm>
          <a:ln w="28575">
            <a:noFill/>
          </a:ln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Tips and tools to keep you and your information safe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on-line.</a:t>
            </a:r>
          </a:p>
          <a:p>
            <a:pPr algn="ctr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 will go over a lot of information today, so it is important to pay attention and follow along. 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http://www.mpinvestigations.net/sitebuildercontent/sitebuilderpictures/.pond/how-to-hire-a-private-investigator.jpg.w300h4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2260208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14288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What are Pop-Up Ads?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371600"/>
            <a:ext cx="7772400" cy="4937125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A smaller window that appears over a the information you want when you are using the internet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Often pop-ups are advertisements designed sell a product or get more internet traffic to a website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 Some pop-ups will ask for email address and other personal information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Some pop-ups can spread computer viruses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olidFill>
                <a:srgbClr val="FFB666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olidFill>
                <a:srgbClr val="FFB666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2400" b="1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dirty="0" smtClean="0"/>
          </a:p>
        </p:txBody>
      </p:sp>
      <p:pic>
        <p:nvPicPr>
          <p:cNvPr id="2050" name="Picture 2" descr="http://www.rainbowskill.com/wp-content/uploads/2010/08/malware-popu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32861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Examples of Pop-Up Ads</a:t>
            </a:r>
          </a:p>
        </p:txBody>
      </p:sp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717786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990600" y="533400"/>
            <a:ext cx="7315200" cy="1154113"/>
          </a:xfrm>
        </p:spPr>
        <p:txBody>
          <a:bodyPr>
            <a:normAutofit/>
          </a:bodyPr>
          <a:lstStyle/>
          <a:p>
            <a:r>
              <a:rPr lang="en-US" dirty="0" smtClean="0"/>
              <a:t>What Can I do about Pop-Ups?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708525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B666"/>
                </a:solidFill>
              </a:rPr>
              <a:t> </a:t>
            </a:r>
            <a:r>
              <a:rPr lang="en-US" sz="2800" dirty="0" smtClean="0">
                <a:solidFill>
                  <a:srgbClr val="FFB666"/>
                </a:solidFill>
              </a:rPr>
              <a:t>Most of the time you can </a:t>
            </a:r>
            <a:r>
              <a:rPr lang="en-US" sz="2800" b="1" dirty="0" smtClean="0">
                <a:solidFill>
                  <a:srgbClr val="FFB666"/>
                </a:solidFill>
              </a:rPr>
              <a:t>close the ads </a:t>
            </a:r>
            <a:r>
              <a:rPr lang="en-US" sz="2800" dirty="0" smtClean="0">
                <a:solidFill>
                  <a:srgbClr val="FFB666"/>
                </a:solidFill>
              </a:rPr>
              <a:t>using the X and continue using the internet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Sometimes the close option is a fake X and will lead to more advertisements</a:t>
            </a:r>
          </a:p>
          <a:p>
            <a:pPr lvl="1" eaLnBrk="1" hangingPunct="1"/>
            <a:r>
              <a:rPr lang="en-US" sz="2400" dirty="0" smtClean="0">
                <a:solidFill>
                  <a:srgbClr val="FFB666"/>
                </a:solidFill>
              </a:rPr>
              <a:t>Pay attention to the changes on your screen when you close a pop-up ad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You can use your keyboard to close the browser if there are many pop-ups</a:t>
            </a:r>
          </a:p>
          <a:p>
            <a:pPr lvl="1" eaLnBrk="1" hangingPunct="1"/>
            <a:r>
              <a:rPr lang="en-US" b="1" dirty="0" smtClean="0"/>
              <a:t>ALT + F4</a:t>
            </a:r>
          </a:p>
          <a:p>
            <a:pPr lvl="1" eaLnBrk="1" hangingPunct="1"/>
            <a:r>
              <a:rPr lang="en-US" b="1" dirty="0" smtClean="0"/>
              <a:t>CTRL + SHIF T+ 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8" descr="pop-up-blocker-works-23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5715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10"/>
          <p:cNvSpPr>
            <a:spLocks noGrp="1"/>
          </p:cNvSpPr>
          <p:nvPr>
            <p:ph type="title"/>
          </p:nvPr>
        </p:nvSpPr>
        <p:spPr>
          <a:xfrm>
            <a:off x="685800" y="0"/>
            <a:ext cx="7315200" cy="1154113"/>
          </a:xfrm>
        </p:spPr>
        <p:txBody>
          <a:bodyPr/>
          <a:lstStyle/>
          <a:p>
            <a:r>
              <a:rPr lang="en-US" sz="3600" smtClean="0"/>
              <a:t>Press Alt + F4 to close the browser</a:t>
            </a:r>
          </a:p>
        </p:txBody>
      </p:sp>
      <p:sp>
        <p:nvSpPr>
          <p:cNvPr id="24579" name="Text Box 11"/>
          <p:cNvSpPr txBox="1">
            <a:spLocks noChangeArrowheads="1"/>
          </p:cNvSpPr>
          <p:nvPr/>
        </p:nvSpPr>
        <p:spPr bwMode="auto">
          <a:xfrm>
            <a:off x="533400" y="57912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 Alt + F4 to close the active window without using the mouse.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152400"/>
            <a:ext cx="7315200" cy="11541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mtClean="0"/>
              <a:t>How do I get rid of Pop-Up Ads?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4175125" cy="4889500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sz="2800" dirty="0" smtClean="0">
                <a:solidFill>
                  <a:srgbClr val="FFB666"/>
                </a:solidFill>
              </a:rPr>
              <a:t>CTRL + SHIFT + ESC opens the Task Manager, which will show all the tasks running.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800" dirty="0" smtClean="0">
              <a:solidFill>
                <a:srgbClr val="FFB666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rgbClr val="FFB666"/>
                </a:solidFill>
              </a:rPr>
              <a:t>Select the pop-up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rgbClr val="FFB666"/>
                </a:solidFill>
              </a:rPr>
              <a:t>Click “End Task”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rgbClr val="FFB666"/>
                </a:solidFill>
              </a:rPr>
              <a:t>Close the Task Manager</a:t>
            </a:r>
          </a:p>
          <a:p>
            <a:pPr marL="533400" indent="-533400" eaLnBrk="1" hangingPunct="1"/>
            <a:endParaRPr lang="en-US" dirty="0" smtClean="0"/>
          </a:p>
        </p:txBody>
      </p:sp>
      <p:pic>
        <p:nvPicPr>
          <p:cNvPr id="25603" name="Picture 7"/>
          <p:cNvPicPr>
            <a:picLocks noChangeAspect="1" noChangeArrowheads="1"/>
          </p:cNvPicPr>
          <p:nvPr/>
        </p:nvPicPr>
        <p:blipFill>
          <a:blip r:embed="rId2"/>
          <a:srcRect l="2820" t="1408" r="10413" b="4225"/>
          <a:stretch>
            <a:fillRect/>
          </a:stretch>
        </p:blipFill>
        <p:spPr bwMode="auto">
          <a:xfrm>
            <a:off x="4876800" y="1524000"/>
            <a:ext cx="3810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4953000" y="1600200"/>
            <a:ext cx="2971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6019800" y="5827713"/>
            <a:ext cx="8382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5606" name="Line 11"/>
          <p:cNvSpPr>
            <a:spLocks noChangeShapeType="1"/>
          </p:cNvSpPr>
          <p:nvPr/>
        </p:nvSpPr>
        <p:spPr bwMode="auto">
          <a:xfrm>
            <a:off x="5311775" y="5980113"/>
            <a:ext cx="6096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4191000" y="2057400"/>
            <a:ext cx="838200" cy="533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Pop-Up Blocker</a:t>
            </a:r>
          </a:p>
        </p:txBody>
      </p:sp>
      <p:sp>
        <p:nvSpPr>
          <p:cNvPr id="26626" name="Text Box 7"/>
          <p:cNvSpPr txBox="1">
            <a:spLocks noChangeArrowheads="1"/>
          </p:cNvSpPr>
          <p:nvPr/>
        </p:nvSpPr>
        <p:spPr bwMode="auto">
          <a:xfrm>
            <a:off x="1279525" y="5218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6627" name="Text Box 10"/>
          <p:cNvSpPr txBox="1">
            <a:spLocks noChangeArrowheads="1"/>
          </p:cNvSpPr>
          <p:nvPr/>
        </p:nvSpPr>
        <p:spPr bwMode="auto">
          <a:xfrm>
            <a:off x="381000" y="4343400"/>
            <a:ext cx="8382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B666"/>
                </a:solidFill>
              </a:rPr>
              <a:t>Internet Explorer and other web browsers often have a built in </a:t>
            </a:r>
            <a:r>
              <a:rPr lang="en-US" sz="2800" b="1">
                <a:solidFill>
                  <a:srgbClr val="FFB666"/>
                </a:solidFill>
              </a:rPr>
              <a:t>Pop-Up Blocker</a:t>
            </a:r>
            <a:r>
              <a:rPr lang="en-US" sz="2800">
                <a:solidFill>
                  <a:srgbClr val="FFB666"/>
                </a:solidFill>
              </a:rPr>
              <a:t> to prevent Pop-Ups from appearing on your computer. </a:t>
            </a:r>
          </a:p>
          <a:p>
            <a:pPr eaLnBrk="0" hangingPunct="0"/>
            <a:endParaRPr lang="en-US"/>
          </a:p>
        </p:txBody>
      </p:sp>
      <p:pic>
        <p:nvPicPr>
          <p:cNvPr id="2662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8167688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update our pop-up blocker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 TO GOOGLE.COM</a:t>
            </a:r>
          </a:p>
          <a:p>
            <a:pPr lvl="1"/>
            <a:r>
              <a:rPr lang="en-US" sz="2800" dirty="0" smtClean="0"/>
              <a:t>What keys words would be typed in if I was looking for information on blocking pop-ups?</a:t>
            </a:r>
          </a:p>
          <a:p>
            <a:pPr lvl="2"/>
            <a:r>
              <a:rPr lang="en-US" sz="2800" dirty="0" smtClean="0"/>
              <a:t>Block pop-ups</a:t>
            </a:r>
          </a:p>
          <a:p>
            <a:pPr lvl="2"/>
            <a:r>
              <a:rPr lang="en-US" sz="2800" dirty="0" smtClean="0"/>
              <a:t>Click on the windows.microsoft.com link</a:t>
            </a:r>
          </a:p>
          <a:p>
            <a:pPr lvl="3"/>
            <a:r>
              <a:rPr lang="en-US" sz="2600" dirty="0" smtClean="0"/>
              <a:t>Read through the directions for how to block pop-ups</a:t>
            </a:r>
          </a:p>
        </p:txBody>
      </p:sp>
    </p:spTree>
    <p:extLst>
      <p:ext uri="{BB962C8B-B14F-4D97-AF65-F5344CB8AC3E}">
        <p14:creationId xmlns:p14="http://schemas.microsoft.com/office/powerpoint/2010/main" val="43313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4"/>
          <p:cNvSpPr txBox="1">
            <a:spLocks noChangeArrowheads="1"/>
          </p:cNvSpPr>
          <p:nvPr/>
        </p:nvSpPr>
        <p:spPr bwMode="auto">
          <a:xfrm>
            <a:off x="228600" y="3581400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n-US" sz="2800" dirty="0">
                <a:solidFill>
                  <a:srgbClr val="FFB666"/>
                </a:solidFill>
              </a:rPr>
              <a:t> You can disable or turn-off a Pop-Up Blocker if you need to view a Pop-Up. You can do this by clicking on the Pop-Up Blocker. </a:t>
            </a:r>
          </a:p>
          <a:p>
            <a:pPr eaLnBrk="0" hangingPunct="0">
              <a:buFont typeface="Wingdings" pitchFamily="2" charset="2"/>
              <a:buChar char="§"/>
            </a:pPr>
            <a:r>
              <a:rPr lang="en-US" sz="2800" dirty="0">
                <a:solidFill>
                  <a:srgbClr val="FFB666"/>
                </a:solidFill>
              </a:rPr>
              <a:t> Only turn off the Pop-Up Blocker for websites you trust</a:t>
            </a:r>
          </a:p>
          <a:p>
            <a:pPr eaLnBrk="0" hangingPunct="0">
              <a:buFont typeface="Wingdings" pitchFamily="2" charset="2"/>
              <a:buChar char="§"/>
            </a:pPr>
            <a:r>
              <a:rPr lang="en-US" sz="2800" dirty="0">
                <a:solidFill>
                  <a:srgbClr val="FFB666"/>
                </a:solidFill>
              </a:rPr>
              <a:t> You many need to access a pop-up for  a form, a verification, or to view something you need to print</a:t>
            </a:r>
          </a:p>
        </p:txBody>
      </p:sp>
      <p:pic>
        <p:nvPicPr>
          <p:cNvPr id="2765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8153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Personal Firewalls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175125" cy="48133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FFB666"/>
                </a:solidFill>
              </a:rPr>
              <a:t>What is it?</a:t>
            </a:r>
          </a:p>
          <a:p>
            <a:pPr eaLnBrk="1" hangingPunct="1"/>
            <a:r>
              <a:rPr lang="en-US" sz="2600" dirty="0" smtClean="0">
                <a:solidFill>
                  <a:srgbClr val="FFB666"/>
                </a:solidFill>
              </a:rPr>
              <a:t>A type of software used to keep out bad Internet information</a:t>
            </a:r>
            <a:r>
              <a:rPr lang="en-US" sz="2800" dirty="0" smtClean="0">
                <a:solidFill>
                  <a:srgbClr val="FFB666"/>
                </a:solidFill>
              </a:rPr>
              <a:t> </a:t>
            </a:r>
          </a:p>
          <a:p>
            <a:pPr marL="742950" lvl="1" indent="-285750" eaLnBrk="1" hangingPunct="1"/>
            <a:r>
              <a:rPr lang="en-US" sz="2200" dirty="0" smtClean="0">
                <a:solidFill>
                  <a:srgbClr val="FFB666"/>
                </a:solidFill>
              </a:rPr>
              <a:t>for example: hackers or viruses</a:t>
            </a:r>
          </a:p>
          <a:p>
            <a:pPr marL="742950" lvl="1" indent="-285750" eaLnBrk="1" hangingPunct="1"/>
            <a:endParaRPr lang="en-US" sz="2200" dirty="0" smtClean="0">
              <a:solidFill>
                <a:srgbClr val="FFB666"/>
              </a:solidFill>
            </a:endParaRPr>
          </a:p>
          <a:p>
            <a:pPr eaLnBrk="1" hangingPunct="1"/>
            <a:r>
              <a:rPr lang="en-US" sz="2600" dirty="0" smtClean="0">
                <a:solidFill>
                  <a:srgbClr val="FFB666"/>
                </a:solidFill>
              </a:rPr>
              <a:t>Helps keep personal information safe while using the internet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b="1" u="sng" dirty="0" smtClean="0"/>
          </a:p>
          <a:p>
            <a:pPr eaLnBrk="1" hangingPunct="1">
              <a:buFont typeface="Wingdings" pitchFamily="2" charset="2"/>
              <a:buNone/>
            </a:pPr>
            <a:endParaRPr lang="en-US" b="1" u="sng" dirty="0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81538" y="1524000"/>
            <a:ext cx="4005262" cy="48148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u="sng" smtClean="0">
                <a:solidFill>
                  <a:srgbClr val="FFB666"/>
                </a:solidFill>
              </a:rPr>
              <a:t>How do I use it?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rgbClr val="FFB666"/>
                </a:solidFill>
              </a:rPr>
              <a:t> </a:t>
            </a:r>
            <a:r>
              <a:rPr lang="en-US" sz="2400" smtClean="0">
                <a:solidFill>
                  <a:srgbClr val="FFB666"/>
                </a:solidFill>
              </a:rPr>
              <a:t>A free firewall is usually a part of the operating system on your computer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200" smtClean="0">
                <a:solidFill>
                  <a:srgbClr val="FFB666"/>
                </a:solidFill>
              </a:rPr>
              <a:t>Often a firewall will be turned on automatically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rgbClr val="FFB666"/>
                </a:solidFill>
              </a:rPr>
              <a:t> </a:t>
            </a:r>
            <a:r>
              <a:rPr lang="en-US" sz="2400" smtClean="0">
                <a:solidFill>
                  <a:srgbClr val="FFB666"/>
                </a:solidFill>
              </a:rPr>
              <a:t>Firewalls work best when updated regularly and used with anti-virus software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B666"/>
                </a:solidFill>
              </a:rPr>
              <a:t>Firewalls have options to set the level of security you want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b="1" smtClean="0"/>
              <a:t>Example of Firewall settings</a:t>
            </a:r>
          </a:p>
        </p:txBody>
      </p:sp>
      <p:pic>
        <p:nvPicPr>
          <p:cNvPr id="296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219200"/>
            <a:ext cx="5715000" cy="533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534400" cy="1143000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Why is Internet Safety important?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3886200" cy="4495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Prevent identity theft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Avoid damage to your computer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Prevent losing money to scams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Avoid getting junk mail at your house or in your email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15363" name="Picture 7" descr="MC900356519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42711" y="2925007"/>
            <a:ext cx="1649578" cy="187634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229600" cy="48736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BIGGEST CLUE ON THE INTERNET</a:t>
            </a:r>
            <a:endParaRPr lang="en-US" dirty="0"/>
          </a:p>
        </p:txBody>
      </p:sp>
      <p:pic>
        <p:nvPicPr>
          <p:cNvPr id="31746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b="12001"/>
          <a:stretch>
            <a:fillRect/>
          </a:stretch>
        </p:blipFill>
        <p:spPr>
          <a:xfrm>
            <a:off x="0" y="1828800"/>
            <a:ext cx="6400800" cy="696913"/>
          </a:xfrm>
          <a:ln w="12700">
            <a:solidFill>
              <a:schemeClr val="bg1"/>
            </a:solidFill>
          </a:ln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295400" y="2819400"/>
            <a:ext cx="7391400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solidFill>
                  <a:schemeClr val="tx2"/>
                </a:solidFill>
              </a:rPr>
              <a:t>HTTPS://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means that this is a </a:t>
            </a:r>
            <a:r>
              <a:rPr lang="en-US" sz="2400" b="1" u="sng" dirty="0"/>
              <a:t>secure site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you could share personal information through this site </a:t>
            </a:r>
            <a:b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(banks, government sites,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shopping,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etc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pic>
        <p:nvPicPr>
          <p:cNvPr id="3174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038600"/>
            <a:ext cx="6705600" cy="838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752600" y="4953000"/>
            <a:ext cx="6553200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solidFill>
                  <a:schemeClr val="tx2"/>
                </a:solidFill>
              </a:rPr>
              <a:t>HTTP://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 </a:t>
            </a:r>
            <a:r>
              <a:rPr lang="en-US" sz="2400" b="1" u="sng" dirty="0"/>
              <a:t>not secure</a:t>
            </a:r>
            <a:r>
              <a:rPr lang="en-US" sz="2400" u="sng" dirty="0"/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is not a secure site for sharing private information (bank info, social security, credit card numbers,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400" dirty="0" smtClean="0"/>
              <a:t>Keeping Kids Safe on the Internet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4478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Be a nosy parent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B666"/>
                </a:solidFill>
              </a:rPr>
              <a:t> What sites are your kids looking at? Who are they talking to? Is their use age appropriate?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FFB6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Are they keeping personal information private?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B666"/>
                </a:solidFill>
              </a:rPr>
              <a:t>Passwords, home address and phone number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FFB6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Are they smart about their sharing?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B666"/>
                </a:solidFill>
              </a:rPr>
              <a:t>Many things posted on the Internet (Facebook, </a:t>
            </a:r>
            <a:r>
              <a:rPr lang="en-US" sz="2400" dirty="0" err="1" smtClean="0">
                <a:solidFill>
                  <a:srgbClr val="FFB666"/>
                </a:solidFill>
              </a:rPr>
              <a:t>Myspace</a:t>
            </a:r>
            <a:r>
              <a:rPr lang="en-US" sz="2400" dirty="0" smtClean="0">
                <a:solidFill>
                  <a:srgbClr val="FFB666"/>
                </a:solidFill>
              </a:rPr>
              <a:t>, Instant Messenger) can be copied and shared without permission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B666"/>
                </a:solidFill>
              </a:rPr>
              <a:t>They may not be as anonymous as they think they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z="4400" u="sng" smtClean="0"/>
              <a:t>Internet Safety Tips</a:t>
            </a:r>
          </a:p>
        </p:txBody>
      </p:sp>
      <p:sp>
        <p:nvSpPr>
          <p:cNvPr id="3072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22725" cy="4737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Only enter personal information into trusted and secure sites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FFB666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Scan and update </a:t>
            </a:r>
            <a:br>
              <a:rPr lang="en-US" sz="2800" dirty="0" smtClean="0">
                <a:solidFill>
                  <a:srgbClr val="FFB666"/>
                </a:solidFill>
              </a:rPr>
            </a:br>
            <a:r>
              <a:rPr lang="en-US" sz="2800" dirty="0" smtClean="0">
                <a:solidFill>
                  <a:srgbClr val="FFB666"/>
                </a:solidFill>
              </a:rPr>
              <a:t>anti-virus and firewall software often.</a:t>
            </a:r>
            <a:r>
              <a:rPr lang="en-US" sz="2800" b="1" dirty="0" smtClean="0">
                <a:solidFill>
                  <a:srgbClr val="FFB666"/>
                </a:solidFill>
              </a:rPr>
              <a:t> </a:t>
            </a:r>
            <a:r>
              <a:rPr lang="en-US" sz="2800" dirty="0" smtClean="0">
                <a:solidFill>
                  <a:srgbClr val="FFB666"/>
                </a:solidFill>
              </a:rPr>
              <a:t>If it’s not up to date, it may not be doing its job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FFB666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rgbClr val="FFB666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3072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524000"/>
            <a:ext cx="4038600" cy="414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Beware of downloading music, movies and other files</a:t>
            </a:r>
            <a:br>
              <a:rPr lang="en-US" sz="2800" dirty="0" smtClean="0">
                <a:solidFill>
                  <a:srgbClr val="FFB666"/>
                </a:solidFill>
              </a:rPr>
            </a:br>
            <a:r>
              <a:rPr lang="en-US" sz="2800" dirty="0" smtClean="0">
                <a:solidFill>
                  <a:srgbClr val="FFB66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B666"/>
                </a:solidFill>
              </a:rPr>
              <a:t>Take care of your computer! If it is telling you it needs an update or other routine maintenance, take time to do these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>
          <a:xfrm>
            <a:off x="0" y="14288"/>
            <a:ext cx="7315200" cy="1154112"/>
          </a:xfrm>
        </p:spPr>
        <p:txBody>
          <a:bodyPr/>
          <a:lstStyle/>
          <a:p>
            <a:pPr algn="ctr" eaLnBrk="1" hangingPunct="1"/>
            <a:r>
              <a:rPr lang="en-US" smtClean="0"/>
              <a:t>Internet Safety is about…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0" y="1219200"/>
            <a:ext cx="8534400" cy="50895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smtClean="0">
                <a:solidFill>
                  <a:srgbClr val="FFB666"/>
                </a:solidFill>
              </a:rPr>
              <a:t>Common Sense </a:t>
            </a:r>
          </a:p>
          <a:p>
            <a:pPr lvl="2" eaLnBrk="1" hangingPunct="1"/>
            <a:r>
              <a:rPr lang="en-US" sz="2800" smtClean="0">
                <a:solidFill>
                  <a:srgbClr val="FFB666"/>
                </a:solidFill>
              </a:rPr>
              <a:t>Don’t click on or respond to things that are suspicious. </a:t>
            </a:r>
          </a:p>
          <a:p>
            <a:pPr eaLnBrk="1" hangingPunct="1"/>
            <a:r>
              <a:rPr lang="en-US" sz="2800" smtClean="0">
                <a:solidFill>
                  <a:srgbClr val="FFB666"/>
                </a:solidFill>
              </a:rPr>
              <a:t>Keeping your personal information secure</a:t>
            </a:r>
          </a:p>
          <a:p>
            <a:pPr eaLnBrk="1" hangingPunct="1"/>
            <a:r>
              <a:rPr lang="en-US" sz="2800" smtClean="0">
                <a:solidFill>
                  <a:srgbClr val="FFB666"/>
                </a:solidFill>
              </a:rPr>
              <a:t>Reading the Screen</a:t>
            </a:r>
          </a:p>
          <a:p>
            <a:pPr lvl="2" eaLnBrk="1" hangingPunct="1"/>
            <a:r>
              <a:rPr lang="en-US" sz="2800" smtClean="0">
                <a:solidFill>
                  <a:srgbClr val="FFB666"/>
                </a:solidFill>
              </a:rPr>
              <a:t>Be aware of what’s happening on your computer, read the screen and pay attention</a:t>
            </a:r>
          </a:p>
          <a:p>
            <a:pPr eaLnBrk="1" hangingPunct="1"/>
            <a:r>
              <a:rPr lang="en-US" sz="2800" smtClean="0">
                <a:solidFill>
                  <a:srgbClr val="FFB666"/>
                </a:solidFill>
              </a:rPr>
              <a:t>Getting Help</a:t>
            </a:r>
          </a:p>
          <a:p>
            <a:pPr lvl="2" eaLnBrk="1" hangingPunct="1"/>
            <a:r>
              <a:rPr lang="en-US" sz="2800" smtClean="0">
                <a:solidFill>
                  <a:srgbClr val="FFB666"/>
                </a:solidFill>
              </a:rPr>
              <a:t>Ask for help from a friend or professional</a:t>
            </a:r>
          </a:p>
          <a:p>
            <a:pPr lvl="2" eaLnBrk="1" hangingPunct="1"/>
            <a:r>
              <a:rPr lang="en-US" sz="2800" smtClean="0">
                <a:solidFill>
                  <a:srgbClr val="FFB666"/>
                </a:solidFill>
              </a:rPr>
              <a:t>Do your own research to know how to keep yourself and your family safe on-line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Any questions?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title"/>
          </p:nvPr>
        </p:nvSpPr>
        <p:spPr>
          <a:xfrm>
            <a:off x="958850" y="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What is a Virus?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08125"/>
            <a:ext cx="3565525" cy="35941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FFB666"/>
                </a:solidFill>
              </a:rPr>
              <a:t>What is a computer Virus?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It is a</a:t>
            </a:r>
            <a:r>
              <a:rPr lang="en-US" sz="2800" b="1" dirty="0" smtClean="0">
                <a:solidFill>
                  <a:srgbClr val="FFB666"/>
                </a:solidFill>
              </a:rPr>
              <a:t> </a:t>
            </a:r>
            <a:r>
              <a:rPr lang="en-US" sz="2800" dirty="0" smtClean="0">
                <a:solidFill>
                  <a:srgbClr val="FFB666"/>
                </a:solidFill>
              </a:rPr>
              <a:t>computer program or file that can make your computer “crash” and could permanently damage it.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dirty="0" smtClean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524000"/>
            <a:ext cx="4114800" cy="4738688"/>
          </a:xfrm>
        </p:spPr>
        <p:txBody>
          <a:bodyPr rtlCol="0">
            <a:normAutofit/>
          </a:bodyPr>
          <a:lstStyle/>
          <a:p>
            <a:pPr marL="58738" indent="-1270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What does it do?</a:t>
            </a:r>
            <a:endParaRPr lang="en-US" sz="28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 can infect your computer with harmful information and invades your files, making copies of them. It is possible to spread to multiple computers by sharing information.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388" name="Picture 6" descr="MC90043242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800600"/>
            <a:ext cx="18732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1447800"/>
          </a:xfrm>
        </p:spPr>
        <p:txBody>
          <a:bodyPr/>
          <a:lstStyle/>
          <a:p>
            <a:pPr algn="ctr" eaLnBrk="1" hangingPunct="1"/>
            <a:r>
              <a:rPr lang="en-US" sz="4400" dirty="0" smtClean="0"/>
              <a:t>How do I know if I have a Virus?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20000" cy="4800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Your computer is working much more slowly than usual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People are receiving emails from your account that you have not sent</a:t>
            </a: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 Your computer is shutting down, restarting or performing actions you have not requested</a:t>
            </a:r>
            <a:endParaRPr lang="en-US" dirty="0" smtClean="0">
              <a:solidFill>
                <a:srgbClr val="FFB6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FFB666"/>
                </a:solidFill>
              </a:rPr>
              <a:t>Programs or files are being deleted or copied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315200" cy="1154113"/>
          </a:xfrm>
        </p:spPr>
        <p:txBody>
          <a:bodyPr/>
          <a:lstStyle/>
          <a:p>
            <a:pPr algn="ctr" eaLnBrk="1" hangingPunct="1"/>
            <a:r>
              <a:rPr lang="en-US" smtClean="0"/>
              <a:t>What can I do about it?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81000" y="1524000"/>
            <a:ext cx="4022725" cy="3810000"/>
          </a:xfr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Prevention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not click on </a:t>
            </a:r>
            <a:b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pop-ups or advertisements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Do not open emails from people you do not know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not use websites that download music and videos illegally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indent="-18288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3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419600" y="1524000"/>
            <a:ext cx="4572000" cy="3886200"/>
          </a:xfrm>
        </p:spPr>
        <p:txBody>
          <a:bodyPr>
            <a:normAutofit lnSpcReduction="10000"/>
          </a:bodyPr>
          <a:lstStyle/>
          <a:p>
            <a:pPr marL="457200" indent="-457200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FFB666"/>
                </a:solidFill>
              </a:rPr>
              <a:t>If you notice problems: </a:t>
            </a:r>
          </a:p>
          <a:p>
            <a:pPr marL="457200" indent="-457200" eaLnBrk="1" hangingPunct="1"/>
            <a:r>
              <a:rPr lang="en-US" sz="2800" dirty="0" smtClean="0">
                <a:solidFill>
                  <a:srgbClr val="FFB666"/>
                </a:solidFill>
              </a:rPr>
              <a:t>Stop downloading files, </a:t>
            </a:r>
          </a:p>
          <a:p>
            <a:pPr marL="457200" indent="-457200" eaLnBrk="1" hangingPunct="1"/>
            <a:r>
              <a:rPr lang="en-US" sz="2800" dirty="0" smtClean="0">
                <a:solidFill>
                  <a:srgbClr val="FFB666"/>
                </a:solidFill>
              </a:rPr>
              <a:t>Don’t send emails from your computer </a:t>
            </a:r>
          </a:p>
          <a:p>
            <a:pPr marL="457200" indent="-457200" eaLnBrk="1" hangingPunct="1"/>
            <a:r>
              <a:rPr lang="en-US" sz="2800" dirty="0" smtClean="0">
                <a:solidFill>
                  <a:srgbClr val="FFB666"/>
                </a:solidFill>
              </a:rPr>
              <a:t>Do not submit personal information on sites until you have taken care of the virus! </a:t>
            </a:r>
            <a:br>
              <a:rPr lang="en-US" sz="2800" dirty="0" smtClean="0">
                <a:solidFill>
                  <a:srgbClr val="FFB666"/>
                </a:solidFill>
              </a:rPr>
            </a:br>
            <a:endParaRPr lang="en-US" sz="2800" dirty="0" smtClean="0">
              <a:solidFill>
                <a:srgbClr val="FFB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70743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400" dirty="0" smtClean="0"/>
              <a:t>How do I protect my computer </a:t>
            </a:r>
            <a:br>
              <a:rPr lang="en-US" sz="4400" dirty="0" smtClean="0"/>
            </a:br>
            <a:r>
              <a:rPr lang="en-US" sz="4400" dirty="0" smtClean="0"/>
              <a:t>from viruses?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2133600"/>
            <a:ext cx="4022725" cy="4549775"/>
          </a:xfrm>
        </p:spPr>
        <p:txBody>
          <a:bodyPr rtlCol="0">
            <a:noAutofit/>
          </a:bodyPr>
          <a:lstStyle/>
          <a:p>
            <a:pPr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Use Anti-Virus Software: </a:t>
            </a:r>
          </a:p>
          <a:p>
            <a:pPr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Software that prevents and detects computer viruses.</a:t>
            </a:r>
          </a:p>
          <a:p>
            <a:pPr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does it do?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Keeps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viruses and other damaging software from entering or harming your computer. 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Scans incoming information from the Internet, attachments and Emails. 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Run and update this software regularly to make sure it is performing as it should be.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81538" y="2133600"/>
            <a:ext cx="4157662" cy="4205288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Running a “Scan”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Searches all your programs, files and folders for viruses and harmful software.</a:t>
            </a:r>
            <a:b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Make sure you are using the most up to date version of your Anti-Virus to get the best results</a:t>
            </a:r>
          </a:p>
        </p:txBody>
      </p:sp>
      <p:pic>
        <p:nvPicPr>
          <p:cNvPr id="19460" name="Picture 6" descr="MC900234347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160" y="0"/>
            <a:ext cx="164556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you deal with this on your computer?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2" descr="data:image/jpeg;base64,/9j/4AAQSkZJRgABAQAAAQABAAD/2wCEAAkGBxMQERAQEBEVFBUQGRwYFxYYFBwZGBUVFBcaGBcWGBYYHCogGRslGxYZLTEhJSkrMzAuFyAzODMsQygwLi4BCgoKDg0OGxAQGzQkHyU1LywsLywsLiw0NSwsLCw0LzQ0LCwsLCwsNCwsLCwsLywsLCwsLCw0NCwsLCwsLCwsLP/AABEIAJMBQAMBEQACEQEDEQH/xAAbAAEAAgMBAQAAAAAAAAAAAAAAAwUBAgQGB//EAEIQAAEEAAMEBwUGBAUDBQAAAAEAAgMRBBIhBRUxUQYTIkGRk9IUMlRhcSM0UnOBszNCYpIWJHKCsUShsgdDY8HR/8QAGgEBAAMBAQEAAAAAAAAAAAAAAAECAwQFBv/EADQRAQABAwIEAwYGAgIDAAAAAAABAgMRBBIUITFRE1JxBTIzQWGhNFOBkbHwIsHR8RUj4f/aAAwDAQACEQMRAD8A5uiGCbi3ZZpJA+QjKWlneHWXB1mrA4fPkvq9dqq9PyoiMRHPMPDt6em7V/lM855YQwbOxMhprm2JXREEgU5mW3WR7tvAW/G2aaYmuMZjcxjR1TMxTPScIH4XEhofbcpAObM2gHNY7W+QkZf+oLSnV6erl8/RE6W5DZ2DxGTOCDoDl0zUWhx0PeA9mn/yBRxliK9sx9M/39f2Twle3LO78XYbl1cSGi22SA0mv72/q4BTxmmxnPL/AOq8Jc7MT4LEtc1o7WZoeHCsuUtBsk8K+fJKNZp6qZqnljl/e5Vpa4qwYnBYmNhkfQDS4Ost0y5e/hZL6A5gqKNbp669lPz6JnSVxTmXRLsfFte5hIytc5ufTKcnEjv414qn/kNNsz8+y3BXInHyQYnZ+KY5jazdYaaQBTiQPAajUq9rW6aumZ6Y65Vr0lymYifmmw2x8W9zWkhgdVONUcxFcPr/ANlnX7R01MZjn9lo0Vz5uOeHERs6x+jaBs0Lzlwbpxs5HafJdFrU2LkxTT1Z16aumJmUjMFijYAst4i22LGaj88uv6hVnWaaOs/ZMaS5PSG+78UA8uoZACbIqnF3fwHuO8FWdbp8xjnmey0aO5zRT4bEsjMjtBTSAKJIeHEHTh7hVqNXp664op+qs6WuKd0uqbZGLa5zAQ8tfkFV2uOuvdYr6rKnX6eYiZ5csrzo646Iodn4l4aWmw5ua9NDlDwyuOanN8VNWu09Oc9/7PoinR3JxgdszGDTIeXFvEkgDxH/ABzUxr9J5vsjg7vZHiMLiI2dY4gN1BNtoVlI177DtB8la3rLFdeyP7/0TpK6ad0pMFgcTKA4EBrhYOhuzTRQ7zrX0Krf1li1MxPOY+Rb0ldfP5Mu2bi77NPaTTXtLS1+oALTyNjVI1+lxznE9kzo7sT0bSbMxQa1wIdmDiQKtuQRk3fE/ajhyKinXaeapieX++v/AAmdHXiMNN24z8P6aXQAJNcdARf1VuO0vmRwd3swMBirIOhAurBJ7eStOHavjyKVazTxETH95IjSXGTs3GVeTSr4t1HMa6hRx2k6bk8Hd7IMSyWNrS6QAue6PL3h0dZvkQC4Cxpei1t37dyqYinpGc/T/StWnqppiZn54dM2y8W0uFWG5rNtH8Pifkso1+mmIzP8/NadHdhx4Ns8pLWXeVzxYrMGCzWi6L121Zp3Vd4j92VuzVXOIdeK2biWODbBLn9W3UDM/O5gDb42Wk/Rc9vXaev6cs/o1q0ddKNmAxbg0tFh/ukObrZaBWv9bf7grTrNNHWftKOEudmcTgsRHF1zntoNzFti8peGNI52Tf0UWtZZuXIopjP1x8+qatLXTTulJJszFAu1bTW5s1gA20uAHffZcPq0qke0NPjn19PqTo7iN2z8WHZSKNkUS3i0Au/QZm+IWka3SzGYn7Srwtzs0xWFxMUb5JOyGZTRIs5yQKH6Kbeq09yuKKOec/LsmrS3KYzUlnwGIa+RjXNf1TsrnAgAOy561190E/7XclSnW2NkVVRjPT98JnSV5xHNs/ZeLGUVZd3WNCHZSDfIkX/qCiNdppmfocHcxEw5sRh8Sxhkdo0NDrtuocabXO7C1t6rT3K9lM8846SrVpa4jMxyXWO6uMU2MmhRJJ496wsxXc5zU2rot0xnDjJbqS7LoDwJHaHAAK9FVUx0zzmP2V8Gjvh0bDijkkkEptraDSLA7RHayjU6HgvN9r6y7pbVNVHKZnHTL0fZmgtai7VTVGYiM9cM9LMF7K12UZJYwH9kuOWngDU6Gxa872d7T1N/U+BdmJiYn5PS1fs3SW9P49qJjnEc5U+B2s7A0G4pkLpGtcRlNka1rlPzXsau7Zv1TvtTMU8s5w8e1YuxGaK8Z5o3bYa037WGkuL+DxbiQS7hxtrfAKtrW2LtMRTb3Y5dYlNfs/U25/zqmM8+cYY36zI2MYxga0k8H3ZDW6muAEbaC0m7RNe+bM56dVeFu7du/wCzUbajuxjWg0RdvujV0a0vKPAKfGtzGPA/hHCXfzG2/WWHe3NsXR7embLdaae43+0KPEtY2+B1/wBf9p4a9nPifZGdrxGicYzsjKPf0byGmgVov0RGIsdfRWdJdnn4jd+3GEEHHNIN3q/XNV93yCrF21E5iwtwt6eXifYdt1hNnHNJBvXPxPE8O/v5pFy1+QcNe/M+wNtx545Di2OdEQWlwcaIqu75BT41EU1UxZmM8p5o4S7mJm50Zft1hId7YwEaDKHCvAc9frZWduq3RTiLMz6zC9envVz7+GH7cY73sa01XHP3Zq7u7O7xWlN23T0sSrVpb1XW59jfrOHtw104v4AUO7kom7bmedgjS3o6XPsb9Zp/nm6fN/fx7k8W3z/9Bwt78z7GL23FKA1+KioACsrtcopubTtULrlZ5qLNymzVNVNqcz3mE3NNdriImtnf7bze3C7u7fxHA8FPiWsY8A4a9+Z9kY2xGLIxrRZvi/iGlgPDjlJF8ircRRjb4HL9On/anCXc58RvHt1jXBwxrNHZ67eUuBabLao6sb/aFWbtvGPA+ny/vzWjS3s58Rh+22G7xrTm1Pv1Zrur5DwUU3LdMRix0+pVpr1UzM19fokf0gacv+dYMgoUHDiSSTpqbPEqIrtxMz4Mzn6/wmdNdmIjf0+iOLbbGgBuNaA2qFvoVdUKr+Z3iVpVet185sfwrTpLtPS43Z0gaGuYMa2nCj79gWCaNaXlF/RZ1V26pifAnl9VqdPejP8A7OrLukTSMpxzfeLr7dkuAFE1qOzw+ZUZtbt3gT6ZTw97GPEQjbEfxrdK/H3Zq7v63f3FaeNRjHgfdThb3XxG424wEOGOALdAQXggaGrAvuHgo8W3iY8Dr6J4W9+Y1G2IqaDi4yGigCHkVeYjhwJ1VuIpjMxZmJn6o4S7PKa8/o6pOlIcSXYuJ2YEEFji3V2YnLVWTXgFy+HaxiLVXrlvsvZzuj9nFh9qRRnNHi2NPNucHxAvuXdXrPEjFdmZ/Zy06Cumc014SDbrBX+eboQRq/QtNgjTSljFy1+Q04a9PW59iPbbGhobjmgNFNovFAVoNP6R4BTN23M5mx/BGluxGPEaSbXjcCHYxhBFEHPVXdVXC/8AhTRqKKJzTYRVo7tXW43O22H/AK5vi/uBA7uTneKjxbf5H3g4W9+YxvqO83trLsm+3xdlzHh35G39AkXqIjEWPuTpbs8/EaybWicCHYxjswAN5zeXUXprVq1vUU25zRZmP1K9Hdq5TcTxdIWtcXDGss3dhxBLhlJIqia7zyWVdduunb4M/uvRp71M53/ZoNut4e3DiTxfxJsnhz/+uSt4tr8j+FeGvfmIn7UicMpxbCKArt8G+6OHctKdTTTVupszEqzo7kxia+SzHSNkjHRDEWxxzOY10mWzreXIa1XJ4myuK4oxPy6Np09U07Znk5zjmE6SDQAUGycBwu2a/VbU6uIjGye/WGfCVd0mC2q2JznNlFkg3UgcHNqiCG6fSlya7Zq6IorpmMTnMTDs0XiaWuaqcTmMYmG2LxXtELwx7XANkAtzzXVhskjQC0UTbfFcWi02n0eopq/yzOcZmPm7NVrb+otTRVFMRmJnH0ea6QztZicO5/ARM/S71W2vsXL1i5Rb67pn9OzX2JqLWn1Nu5ej/GPt9XNFjoGyYbrDmY2Zr3/zfZ57ePnY7l5XszSX4u1VzGP8cdub2/bOs01elptUTuq3TV3xE5+a9O2NkyMqSAh1TOGVuUCSURmrAJIDg4N00+Vr2Yt6mnnE9vn2fL8nNicZsl3XBjMmYQFhDHOykE9e0NJGYVRskE8NeKvTTqYxz7/P9kcnfhW7Hc3FTuyZBKMseZwkyBsX8NpOgzGa9DYrhSzqq1UbaY64/wCf/i2KVThcds1kuPzNd1UwEcADc3VhwOaTtAEU4NqhdE6Laum/NFHPnHOURh0x7R2S4SukhJfbS0dprSGwNbQDRw6wOvUXYOtKk0amMRE/3JyVfS3aOFmMPskbIwAS4NYW6ubHoQeRDuBPFb6Wi5TnfKtX0efzDmurMKYkzDmpzBiTMOaZgwZhzTMGDMOaZgwZhzTMGJMw5pmDBmHNRmDEmYc1OYMSZhzTMGJMw5pmDEmYc0zBhnMOaZgxLGYc0zBiTMOaZgxJmHNMwYMw5qMwYkzDmmYMSZhzU5gxJmHNMwYMw5pmDBmHNMwYMw5pmDEmYc0zBiTMOaZgxJmHNMwYMw5pmDEmYc0yYl63oF0oZs/2tzj2pWsDOOUlrnE5i3UCivN9oWK7sU7Of6tLc46vS4n/ANQsLIczjI7UEtzPYCRHl95utA3V815nAX/L94a7oat6f4fJE0YmdpjNuIa49YKaMp7Y0NcePD5pwF/y/eDdCs2PiBKzFStupJca8Xxp8URF/Oiumqmab1qmesQzn3ZfRejI/wArDp3Lm1szGor9Sx8OFpQ5DwXNuq7tsMUOQ8FG6e6MM0OQ8E3T3MMUOQ8E3T3MM0OQ8E3T3SUOQ8E3T3OTFDkPBN09zBQ5DwTdPdGChyHgm6e5goch4JunuYKHIeCbp7mChyHgm6e5goch4JunuYKHIeCbp7mChyHgm6e5goch4JunuYKHIeCbp7mChyHgm6e5goch4JunuYKHIeCbp7mChyHgm6e5goch4JunuYKHIeCbp7mChyHgm6e5goch4JunuYKHIeCbp7mChyHgm6e5goch4JunuYKHIeCbp7mChyHgm6e5goch4JunuYKHIeCbp7mChyHgm6e5goch4JunuYZoch4JunuYKHIeCbp7mChyHgm6e6cFDkPBN09zDy/TTjF+Tiv22LfTTm9Tnupc92Vp0Z+6w/RW1v4iv1VsfDhaLlaiAgICAgICAgICAgICAgICAg8ztLppDG4sia6cjQlpDWAjuznj+gKwuai3Rymeb1NF7H1Wrp3UU4jvPJjZ/TaGRwbMx0BP8ziHMs83jh9SAEt6ii5OInmnWextXpad9dOY7xzeoW7ymEBAQEBAQEBAQEBAQEBAQEBB5jppxi/JxX7bF0aX41Pqpc92Vn0Z+6w/RW1v4iv1VsfDhaLlaiAgICAgICAgICAgICAgICDz/TnGmLC5WkgzuEdjiGkEuo9xytPis71eyianZoNLOp1FNqPn/qHzXDnK3EPNkxR5mBzeyCHAcBo4EHh3UvMxFVVMcsTOPs+j9oajUWbcYrqpnHSYxieXSY6x2cUOOdOyN5GUlpzNjaKd2iBodBQHfxv5La5apon/AJYey9Zqb8VRVXVPLpHPPXrnpHfu+o/+n2OdLhMknvYdxj59nKHNF99B1fou61XFdMTDw9fpqtPfm3VjPLp8s/J6ZXcYgICAgICAgICAgICAgICAg8x004xfk4r9ti6NL8an1Uue7Kz6M/dYfora38RX6q2PhwtFytRAQEBAQEBAQEBAQEBAQEBBTdLdmOxOGc2MW9hD2DmW8Wj5kEj9VS5RFdM093XodVOlv03Y+U/b5vleMla2OV2gtpac2n+0g8DY4cwvKtRXFyKZjpL7f2pb0up0k6iJjpyn/Tn2M1nUxuFEgVprRJ4Vzs8Pmr6ma6rmxl7EsaWzpI1FUxn5znp9H1nobst2Hw/2gyvmcZHDvbYAa0/MNAv5r0bVHh0RS+P9oavitTVd+U9PT5LxaOIQEBAQEBAQEBAQEBAQEBAQeY6acYvycV+2xdGl+NT6qXPdlZ9GfusP0Vtb+Ir9VbHw4Wi5WogICAgICAgICAgICAgICAgIKnavRvDYkl0sXaPFzSWk/Ut4/qq1U01dYbW9RctZiirEf35MbL6MYXDOD4ou0ODnOLy3/Tm4folNMU9ILuouXIxXVmPt+y3VmIgICAgICAgICAgICAgICAgIPMdNOMX5OK/bYujS/Gp9VLnuys+jP3WH6K2t/EV+qtj4cLRcrUQEBAQEBAQEBAQEGW8RaDw+z9oTGKctlndjmwyl8BaTGyQHsAAtptfy0e0OdIOPEY6RzcmCxeIe1/UNfK8EmKZ87GmraNcpdmZwFdyDpj2tO9szpzLDG3EOZLlsGPJh48rWvolkTpc/aA7xzQVuM2linsa+MztEcL3EulNtAnytmpsY68NbwBAJaO9BfYna0o2gxzesdh43RwucB9kXSNcXPPzzOhA0rU6oI8fFJGdpOZLiHdQIiwZ3OoPt0lN76A/RBjE9IB14nEzhhTiWtD6dkLBhpC4DTVufJ+qDO19uP9qhlg612HgEfWOaPsnCd9OdITr2WURQPHWrQabVZJE7ajmTT/YthMYMhIBmLy+h38BXJBmXHyDEub1s3tPtWUQUeq9k6ys1VWXqu1nv3tPkgrtl7RxZiw7JJZQ52DmlEoYX2XdXkto997DnFcaIPegs9gY2SRkREr8oxTW26QvbIzqXEtjkLGl7c2tOGhBFoPZICAgICAgICAgICAgIPMdNOMX5OK/bYujS/Gp9VLnuys+jP3WH6K2t/EV+qtj4cLRcrUQEBAQEBAQEBAQD8kFNDtwnNniLeppsveRM4tDIovx3mu9NHN7yaDqj21G6hbrtgoj3XSSuiDTyIe0g8kGkm2h1BnYx5Ac1oBBBcHPDCWjieJrnSDLNtx5omdsGV2QWKp4JaWHXjbTdXX6oIsP0jikbmY2U/wAOhkOZ3XFwjLRfAljtfkgxH0mw7nRsDzcjA9vd2XNc8CibvK093/KDobtPNFBK1jgJnxtAeMpDZXAB1d2hukHPsnbEkph6xjWjEse6MteSR1ZGZrwQO5wNj5oJYdrl874Wxk5AdcwskVoBfeSfBYRdmappiHpXPZ+yxF2qrGcfdHvo/Ydgfata46nTO4NoEDu5uq+5PG6curT/AMbE+Jz92Zj9oz/cJpNq6TZBYiLACSadnJFgAXQru4qZu9cfL/bOj2fOaN0+9nP0whk22Q1hyauzl3vUGxuALicttvMPeArvUTe5NafZkTVVG7lGMdM5n+f0SYfaj5HyMawW26txHuvyHNprz7N8lNN2apmIhnc0FFqmmuqrlPX9s/3LaHHuc2J4Y3LJQIzdrMSQaFfy1Zuj4KYuTOJUr0dFE10zM5j6cvp+6wWrzxAQEBAQEBAQEBAQeY6acYvycV+2xdGl+NT6qXPdlZ9GfusP0Vtb+Ir9VbHw4Wi5WogICAgICAgICAgIOFuGhlbNWokfbyCQRJHTbB4tIMY4ckGg2JCDG6nXGQR9o7tFrzIC/XtnO4nXmgmds2Mw9RRyDgA4ggh2YEOBsG0HOzYUAeyUA52EEOzmyQ4vBdr2u048eaCTDbIhjyljSMgjA7RNCAvMfE93WO+toNcPsSGPKGBwDWBgGc0WtaWixeppx1//ABBMyOI5YB/03VkNs23LrFr3+5/2QaYDZMUBBZm7ILW5nlwY0nM4NBPZs1dchyQZjghgkzABr53UD3l3afQ5aZvBUpt00zmI5ui7q712iLdU/wCMdIbDZ0YyAAjqwGgZjqGm2hw/mo808Onl9F+NvZqnPXn079uzA2ZCM2Vgb1mW8vZvIbbVcNeSjwqTjr/+OZztzjP16tZsHCMrXnVziBbzby4WWk32rDOB/Cnh0ka27E5j+OmO3ZJ7BH2jr2v6z2bdmOXXs9rXRPDpJ1t2cROOX06+vdpBhIsxLHHNEcpp50Jp5DhzNgnnokW4icwV6y5VTNNWMT9P70dq0cggICAgICAgICAgIPMdNOMX5OK/bYujS/Gp9VLnuys+jP3WH6K2t/EV+qtj4cLRcrUQEBAQEBAQEBAQEHm5ujjrlczq80vWZiR7+edsjcxLSLDAQCQaJ4FBthej72HBnMy8OMpdqeyHl1NaR3g1YLSK/mGiCTbWxJZZOshm6s1mH5wBYH8Nfs3EfUNQc7+i3bAaIxG0jnmljzxkRyCqysbGQOPHu1sO+TZTvZDh2ZLs0COzl6wuDRbSB2TQ0IHIoOLZnRoxPje4sLohEGkA2Gx9dmAJGgPWt0/pQdsux82K9p7Ngx0a7QbGyVrwD3WZG/2oKuPo1KxhDDCHZcn8wDz1Usbp36X1jutBI/oGqDqk6ONJLpA11uBdQ7bohhupMYPPNZAQS4HZsr8HKyV5bNiWnM6tQcoYyxZo5WiwDxJQRM2C7rIX5IG5CCA0O+wDZTIRDf4wQ13u+6NO5BDgui3VOidURyGJxFcXxmcPkGnvVM2jzYghwvRJzMO6ElrnFzDZeSHOY1zescCwizm1Ba7hx4EBdbM2e6F8xph657XOcLa45Ygw2K/E2wL4PPLULNAQEBAQEBAQEBAQEHmOmnGL8nFftsXRpfjU+qlz3ZWfRn7rD9FbW/iK/VWx8OFouVqICAgICAgICAgIKHbH8Z3WifIYh1PUh99bmdn9wUH11eXPpWb5oIJsRPHJIWh9du3FhdkHWQAuAGjiGl5yjjRpBjCYrEe0tJzdVIyHO8xub2qmoCJ38MO0zG7FNFC7ASddiY5sSWW9rnSlkZZpmjgiLKfyc4uFcND3oNNlY7FyGPMbAZK7+ER1hZ1XVsJc1uSy9/Ad3yJQRQ4zFS7Pxb3EiYMJjLI3NfeQEgNLAbDr4D5a0gscJjZXYksLi5na0MJaAwNYY5OsqiXEns93IVqEGJxMzpJWW6myR00ROGVomjpwmGjszS6xrQHdRsOCLa+Ke+W2PphBZmhLTeTEZhQFEBzIu8+/x1pBZbNxGJ6xolcXNLi0/Yhn/stkzWP63Fv6d5QaYraWIEmIiYNYGl5cGZiWSlohpo4loEpLeJ6sc0GmG2rN1jGODnB7owx/UObnYZntke7SmfZhnGuN96CQ42dmCbNI8iR7mX9lrG18gYQIxq4gc9SUEJxWJkHE5WtBH2NGW8QWNJ72fZgEtHPuQc0m2MS5sz4nuLesDWh+HLHxR9u5COrOYFwaAKNDUnVB6fBTFzG5xT8rS8UQA5wvSx8jp3d6CdAQEBAQEBAQEBAQeY6acYvycV+2xdGl+NT6qXPdlZ9GfusP0Vtb+Ir9VbHw4Wi5WogICAgICAgICAgIM2gWgwgzaBaBaBaBaBaCOKFrS4taGl5zOIFZnVVnmaAQSWg0kYHaOAOoOvMGwf0IQb2gX80GEBAQEBAQEBAQEBAQeY6acYvycV+2xdGl+NT6qXPdlZ9GfusP0Vtb+Ir9VbHw4Wi5WogICAgICAgICAgICAgICDSSUNq71NCmlxJ48GgngEGvtI5SeTJ6UD2kcpPJk9KB7SOUnkyelA9oHKTyZPQg2gma9oew208D9DXf8wg3QEBAQEBAQEBAQEBAQEBAQeY6acYvycV+2xdGl+NT6qXPdlZ9GfusP0Vtb+Ir9VbHw4Wi5WogICAgICAgICAgICAgICDk2jwbfM/+DkAvg5sQcG1JmAx9WLsm8g4atou+VZvH5IJ8AWCNolcwvAGY6UTWpHIfJBNK+HKayXRqufcgh6M/dYf93/m5BZoCAgICAgICAgICAgICAgIPMdNOMX5OK/bYujS/Gp9VLnuytOjP3WH6K2t/EV+qtj4cLNcrUQEBAQEBAQEBAQEBAQEBBBjMHHM3JLG17bunCxY4Gig4/wDD2E+Fh8sIH+HsJ8LD5YQP8PYT4WHywgf4ewnwsPlhBYQQNja1jGhrW6BoFADkAg3QEBAQEBAQEBAQEBAQEBAQeY6acYvycV+2xdGl+NT6qXPdl1bA2jCzDxNfPExwGrXSNaR+hNq2t/EV+qlj4cLDfGG+Jg85nqXK2N74b4mDzmepA3vh/iYPOZ6kDfGG+Jg85nqQyb4w3xMHnM9SBvjDfEwecz1IG+MN8TB5zPUgb4w3xMHnM9SBvfDfEwecz1IG98N8TB5zPUgb4w3xMHnM9SBvjDfEwecz1IZN8Yb4mDzmepA3xhviYPOZ6kDe+G+Jg85nqQN74f4mDzmepDJvjDfEwecz1IG+MN8TB5zPUgb4w3xMHnM9SBvjDfEwecz1IG+MN8TB5zPUgb4w3xMHnM9SBvjDfEwecz1IG+MN8TB5zPUhk3vhviYPOZ6kDe+G+Jg85nqQyb4w3xMHnM9SGTe+H+Jg85nqQN8Yb4mDzmepA3xhviYPOZ6kMm+MN8TB5zPUhk3xhviYPOZ6kMm+MN8TB5zPUgb4w3xMHnM9SBvjDfEwecz1IG+MN8TB5zPUgb4w3xMHnM9SBvjDfEwecz1IPO9LMbFKYxHLG8iHE2GPa6vs2ccp0XRpfjU+qlz3Xio9uTAAZmkNFC4oyaHDUtsr37ultVVTVNPOXLTMxGIZO3Z+bPJj9Cpwdjyp3Vdzfs/Nnkx+hODseU31dzfs/Nnkx+hODseU31dzfs/Nnkx+hODseU31dzfs/Nnkx+hODseU3T3N+z82eTH6E4Ox5TdPc37PzZ5MfoTg7HlN09zfs/Nnkx+hODseU3T3N+z82eTH6E4Ox5TdV3N+z82eTH6E4Ox5TfV3N+z/AImeTH6E4Ox5TdPdjfs/4meTH6E4Ox5TfV3Z37PzZ5MfoTg7HlN09zfs/wCJnkx+hODseU3T3N+z82eTH6FPB2PKb6u5v2f8TPJj9Cjg7HlN9Xc37P8AiZ5MfoU8HY8puq7sb9n/ABM8mP0Jwdjym+ruzv2f8TPJj9Cjg7HlN09zf0/4meTH6FPB2PKbp7m/p/xM8mP0Jwdjym6e5v2fmzyY/QnB2PKb6u5v2fmzyY/Qo4Ox5TfV3N+z82eTH6E4Ox5TfV3N+z82eTH6E4Ox5TfV3N+z82eTH6E4Ox5TfV3N+z82eTH6E4Ox5TfV3N+z82eTH6E4Ox5TfV3N+z82eTH6E4Ox5TfV3N+z82eTH6E4Ox5TfV3N+z82eTH6E4Ox5TfV3N+z82eTH6E4Ox5TfV3N+z/iZ5MfoU8HY8punub9n/EzyY/QnB2PKbp7sb9n5s8mP0KODseU31d2d+z82eTH6E4Ox5TfV3N+z82eTH6E4Ox5TfV3N+z82eTH6E4Ox5TfV3ay7cnLXNzNAeC11RsaS12hFhtq9Gls01RMUk1T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static.ddmcdn.com/gif/spywar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69886"/>
            <a:ext cx="6957391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69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228600"/>
            <a:ext cx="7315200" cy="11541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400" smtClean="0"/>
              <a:t>Example of Anti-Virus Software</a:t>
            </a:r>
          </a:p>
        </p:txBody>
      </p:sp>
      <p:pic>
        <p:nvPicPr>
          <p:cNvPr id="204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7005638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48360"/>
          </a:xfrm>
        </p:spPr>
        <p:txBody>
          <a:bodyPr/>
          <a:lstStyle/>
          <a:p>
            <a:r>
              <a:rPr lang="en-US" dirty="0" smtClean="0"/>
              <a:t>Example of Anti-Virus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microsoft.com/global/security/publishingimages/pc-security/computerstatusprotected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781244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47622" y="6146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Microsoft Security Essentials- For PC’s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93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926</TotalTime>
  <Words>977</Words>
  <Application>Microsoft Office PowerPoint</Application>
  <PresentationFormat>On-screen Show (4:3)</PresentationFormat>
  <Paragraphs>123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Thatch</vt:lpstr>
      <vt:lpstr>Investigating Internet Safety</vt:lpstr>
      <vt:lpstr>Why is Internet Safety important?</vt:lpstr>
      <vt:lpstr>What is a Virus?</vt:lpstr>
      <vt:lpstr>How do I know if I have a Virus?</vt:lpstr>
      <vt:lpstr>What can I do about it?</vt:lpstr>
      <vt:lpstr>How do I protect my computer  from viruses?</vt:lpstr>
      <vt:lpstr>How would you deal with this on your computer?</vt:lpstr>
      <vt:lpstr>Example of Anti-Virus Software</vt:lpstr>
      <vt:lpstr>Example of Anti-Virus Software</vt:lpstr>
      <vt:lpstr>What are Pop-Up Ads?</vt:lpstr>
      <vt:lpstr>Examples of Pop-Up Ads</vt:lpstr>
      <vt:lpstr>What Can I do about Pop-Ups?</vt:lpstr>
      <vt:lpstr>Press Alt + F4 to close the browser</vt:lpstr>
      <vt:lpstr>How do I get rid of Pop-Up Ads?</vt:lpstr>
      <vt:lpstr>Pop-Up Blocker</vt:lpstr>
      <vt:lpstr>Let’s update our pop-up blocker  </vt:lpstr>
      <vt:lpstr>PowerPoint Presentation</vt:lpstr>
      <vt:lpstr>Personal Firewalls</vt:lpstr>
      <vt:lpstr>Example of Firewall settings</vt:lpstr>
      <vt:lpstr>THE BIGGEST CLUE ON THE INTERNET</vt:lpstr>
      <vt:lpstr>Keeping Kids Safe on the Internet</vt:lpstr>
      <vt:lpstr>Internet Safety Tips</vt:lpstr>
      <vt:lpstr>Internet Safety is about…</vt:lpstr>
      <vt:lpstr>Any questions?</vt:lpstr>
    </vt:vector>
  </TitlesOfParts>
  <Company>Saint Paul Public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Safety</dc:title>
  <dc:creator>rdstaff</dc:creator>
  <cp:lastModifiedBy>Kayla Norman</cp:lastModifiedBy>
  <cp:revision>50</cp:revision>
  <dcterms:created xsi:type="dcterms:W3CDTF">2010-11-08T19:27:25Z</dcterms:created>
  <dcterms:modified xsi:type="dcterms:W3CDTF">2013-08-13T19:40:23Z</dcterms:modified>
</cp:coreProperties>
</file>