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62" r:id="rId3"/>
    <p:sldId id="258" r:id="rId4"/>
    <p:sldId id="260" r:id="rId5"/>
    <p:sldId id="257" r:id="rId6"/>
    <p:sldId id="259" r:id="rId7"/>
    <p:sldId id="265" r:id="rId8"/>
    <p:sldId id="266" r:id="rId9"/>
    <p:sldId id="263"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39" autoAdjust="0"/>
  </p:normalViewPr>
  <p:slideViewPr>
    <p:cSldViewPr>
      <p:cViewPr varScale="1">
        <p:scale>
          <a:sx n="63" d="100"/>
          <a:sy n="63" d="100"/>
        </p:scale>
        <p:origin x="-21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F9B22-037B-4A56-A8C7-1F03FECB9406}" type="datetimeFigureOut">
              <a:rPr lang="en-US" smtClean="0"/>
              <a:t>3/6/2014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F98C1E-F198-42D2-AE67-FCF08E2986BF}" type="slidenum">
              <a:rPr lang="en-US" smtClean="0"/>
              <a:t>‹#›</a:t>
            </a:fld>
            <a:endParaRPr lang="en-US"/>
          </a:p>
        </p:txBody>
      </p:sp>
    </p:spTree>
    <p:extLst>
      <p:ext uri="{BB962C8B-B14F-4D97-AF65-F5344CB8AC3E}">
        <p14:creationId xmlns:p14="http://schemas.microsoft.com/office/powerpoint/2010/main" val="501608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very basic</a:t>
            </a:r>
            <a:r>
              <a:rPr lang="en-US" baseline="0" dirty="0" smtClean="0"/>
              <a:t> introduction to computer vocabulary.  Specifically, the parts of the computer we will use in class. </a:t>
            </a:r>
            <a:endParaRPr lang="en-US" dirty="0"/>
          </a:p>
        </p:txBody>
      </p:sp>
      <p:sp>
        <p:nvSpPr>
          <p:cNvPr id="4" name="Slide Number Placeholder 3"/>
          <p:cNvSpPr>
            <a:spLocks noGrp="1"/>
          </p:cNvSpPr>
          <p:nvPr>
            <p:ph type="sldNum" sz="quarter" idx="10"/>
          </p:nvPr>
        </p:nvSpPr>
        <p:spPr/>
        <p:txBody>
          <a:bodyPr/>
          <a:lstStyle/>
          <a:p>
            <a:fld id="{17F98C1E-F198-42D2-AE67-FCF08E2986BF}" type="slidenum">
              <a:rPr lang="en-US" smtClean="0"/>
              <a:t>1</a:t>
            </a:fld>
            <a:endParaRPr lang="en-US"/>
          </a:p>
        </p:txBody>
      </p:sp>
    </p:spTree>
    <p:extLst>
      <p:ext uri="{BB962C8B-B14F-4D97-AF65-F5344CB8AC3E}">
        <p14:creationId xmlns:p14="http://schemas.microsoft.com/office/powerpoint/2010/main" val="241975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Learners should write down Hardware</a:t>
            </a:r>
            <a:endParaRPr lang="en-US" b="1" dirty="0"/>
          </a:p>
        </p:txBody>
      </p:sp>
      <p:sp>
        <p:nvSpPr>
          <p:cNvPr id="4" name="Slide Number Placeholder 3"/>
          <p:cNvSpPr>
            <a:spLocks noGrp="1"/>
          </p:cNvSpPr>
          <p:nvPr>
            <p:ph type="sldNum" sz="quarter" idx="10"/>
          </p:nvPr>
        </p:nvSpPr>
        <p:spPr/>
        <p:txBody>
          <a:bodyPr/>
          <a:lstStyle/>
          <a:p>
            <a:fld id="{17F98C1E-F198-42D2-AE67-FCF08E2986BF}" type="slidenum">
              <a:rPr lang="en-US" smtClean="0"/>
              <a:t>2</a:t>
            </a:fld>
            <a:endParaRPr lang="en-US"/>
          </a:p>
        </p:txBody>
      </p:sp>
    </p:spTree>
    <p:extLst>
      <p:ext uri="{BB962C8B-B14F-4D97-AF65-F5344CB8AC3E}">
        <p14:creationId xmlns:p14="http://schemas.microsoft.com/office/powerpoint/2010/main" val="74395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Learners</a:t>
            </a:r>
            <a:r>
              <a:rPr lang="en-US" b="0" baseline="0" dirty="0" smtClean="0"/>
              <a:t> should </a:t>
            </a:r>
            <a:r>
              <a:rPr lang="en-US" b="1" baseline="0" dirty="0" smtClean="0"/>
              <a:t>write down Laptop </a:t>
            </a:r>
            <a:r>
              <a:rPr lang="en-US" b="0" baseline="0" dirty="0" smtClean="0"/>
              <a:t>and </a:t>
            </a:r>
            <a:r>
              <a:rPr lang="en-US" b="1" baseline="0" dirty="0" smtClean="0"/>
              <a:t>Desktop</a:t>
            </a:r>
          </a:p>
          <a:p>
            <a:endParaRPr lang="en-US" dirty="0" smtClean="0"/>
          </a:p>
          <a:p>
            <a:r>
              <a:rPr lang="en-US" dirty="0" smtClean="0"/>
              <a:t>Desktop-</a:t>
            </a:r>
            <a:r>
              <a:rPr lang="en-US" baseline="0" dirty="0" smtClean="0"/>
              <a:t> parts are external</a:t>
            </a:r>
          </a:p>
          <a:p>
            <a:r>
              <a:rPr lang="en-US" baseline="0" dirty="0" smtClean="0"/>
              <a:t>Laptop- parts are all within the small, portable frame of the computer</a:t>
            </a:r>
            <a:endParaRPr lang="en-US" dirty="0"/>
          </a:p>
        </p:txBody>
      </p:sp>
      <p:sp>
        <p:nvSpPr>
          <p:cNvPr id="4" name="Slide Number Placeholder 3"/>
          <p:cNvSpPr>
            <a:spLocks noGrp="1"/>
          </p:cNvSpPr>
          <p:nvPr>
            <p:ph type="sldNum" sz="quarter" idx="10"/>
          </p:nvPr>
        </p:nvSpPr>
        <p:spPr/>
        <p:txBody>
          <a:bodyPr/>
          <a:lstStyle/>
          <a:p>
            <a:fld id="{17F98C1E-F198-42D2-AE67-FCF08E2986BF}" type="slidenum">
              <a:rPr lang="en-US" smtClean="0"/>
              <a:t>3</a:t>
            </a:fld>
            <a:endParaRPr lang="en-US"/>
          </a:p>
        </p:txBody>
      </p:sp>
    </p:spTree>
    <p:extLst>
      <p:ext uri="{BB962C8B-B14F-4D97-AF65-F5344CB8AC3E}">
        <p14:creationId xmlns:p14="http://schemas.microsoft.com/office/powerpoint/2010/main" val="286172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Learners should write down monitor </a:t>
            </a:r>
            <a:r>
              <a:rPr lang="en-US" b="0" dirty="0" smtClean="0"/>
              <a:t>and</a:t>
            </a:r>
            <a:r>
              <a:rPr lang="en-US" b="0" baseline="0" dirty="0" smtClean="0"/>
              <a:t> </a:t>
            </a:r>
            <a:r>
              <a:rPr lang="en-US" b="1" dirty="0" smtClean="0"/>
              <a:t>modem</a:t>
            </a:r>
          </a:p>
          <a:p>
            <a:endParaRPr lang="en-US" dirty="0" smtClean="0"/>
          </a:p>
          <a:p>
            <a:r>
              <a:rPr lang="en-US" dirty="0" smtClean="0"/>
              <a:t>The monitor is what displays information;</a:t>
            </a:r>
            <a:r>
              <a:rPr lang="en-US" baseline="0" dirty="0" smtClean="0"/>
              <a:t> it is the screen of your computer.</a:t>
            </a:r>
          </a:p>
          <a:p>
            <a:r>
              <a:rPr lang="en-US" baseline="0" dirty="0" smtClean="0"/>
              <a:t>Question: what allows you to move around the computer and open </a:t>
            </a:r>
            <a:endParaRPr lang="en-US" dirty="0" smtClean="0"/>
          </a:p>
          <a:p>
            <a:endParaRPr lang="en-US" dirty="0" smtClean="0"/>
          </a:p>
          <a:p>
            <a:pPr marL="0" indent="0">
              <a:buFont typeface="Arial" pitchFamily="34" charset="0"/>
              <a:buNone/>
            </a:pPr>
            <a:r>
              <a:rPr lang="en-US" b="0" dirty="0" smtClean="0"/>
              <a:t>Modem: A device that enables  computer to transmit data over, for example, telephone or cable lines.</a:t>
            </a:r>
          </a:p>
          <a:p>
            <a:r>
              <a:rPr lang="en-US" sz="1200" dirty="0" smtClean="0"/>
              <a:t>They can be found both inside the computer and externally.  Ask students if anyone can name a type of modem or what kind of data it transmits. </a:t>
            </a:r>
          </a:p>
          <a:p>
            <a:pPr marL="628650" lvl="1" indent="-171450">
              <a:buFont typeface="Arial" pitchFamily="34" charset="0"/>
              <a:buChar char="•"/>
            </a:pPr>
            <a:r>
              <a:rPr lang="en-US" sz="1200" dirty="0" smtClean="0"/>
              <a:t>Internet</a:t>
            </a:r>
          </a:p>
          <a:p>
            <a:pPr marL="628650" lvl="1" indent="-171450">
              <a:buFont typeface="Arial" pitchFamily="34" charset="0"/>
              <a:buChar char="•"/>
            </a:pPr>
            <a:r>
              <a:rPr lang="en-US" sz="1200" dirty="0" smtClean="0"/>
              <a:t>Cable</a:t>
            </a:r>
          </a:p>
          <a:p>
            <a:pPr marL="0" indent="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17F98C1E-F198-42D2-AE67-FCF08E2986BF}" type="slidenum">
              <a:rPr lang="en-US" smtClean="0"/>
              <a:t>4</a:t>
            </a:fld>
            <a:endParaRPr lang="en-US"/>
          </a:p>
        </p:txBody>
      </p:sp>
    </p:spTree>
    <p:extLst>
      <p:ext uri="{BB962C8B-B14F-4D97-AF65-F5344CB8AC3E}">
        <p14:creationId xmlns:p14="http://schemas.microsoft.com/office/powerpoint/2010/main" val="3669469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Learners should </a:t>
            </a:r>
            <a:r>
              <a:rPr lang="en-US" b="1" dirty="0" smtClean="0"/>
              <a:t>write down mouse</a:t>
            </a:r>
          </a:p>
          <a:p>
            <a:endParaRPr lang="en-US" b="0" dirty="0" smtClean="0"/>
          </a:p>
          <a:p>
            <a:r>
              <a:rPr lang="en-US" b="1" dirty="0" smtClean="0"/>
              <a:t>Demonstrate</a:t>
            </a:r>
            <a:r>
              <a:rPr lang="en-US" b="0" baseline="0" dirty="0" smtClean="0"/>
              <a:t> how to properly hold the mouse: buttons forward, pointer finger on the left button, middle finger on the right button </a:t>
            </a:r>
          </a:p>
          <a:p>
            <a:endParaRPr lang="en-US" b="1" dirty="0" smtClean="0"/>
          </a:p>
          <a:p>
            <a:r>
              <a:rPr lang="en-US" dirty="0" smtClean="0"/>
              <a:t>When</a:t>
            </a:r>
            <a:r>
              <a:rPr lang="en-US" baseline="0" dirty="0" smtClean="0"/>
              <a:t> someone tells you to “click” on something, simply use the left button</a:t>
            </a:r>
          </a:p>
          <a:p>
            <a:r>
              <a:rPr lang="en-US" baseline="0" dirty="0" smtClean="0"/>
              <a:t>If they want you to use the right button, they should clarify by saying “right-click”</a:t>
            </a:r>
          </a:p>
          <a:p>
            <a:endParaRPr lang="en-US" baseline="0" dirty="0" smtClean="0"/>
          </a:p>
          <a:p>
            <a:r>
              <a:rPr lang="en-US" baseline="0" dirty="0" smtClean="0"/>
              <a:t>Right click opens up “menus”- </a:t>
            </a:r>
            <a:r>
              <a:rPr lang="en-US" b="1" baseline="0" dirty="0" err="1" smtClean="0"/>
              <a:t>demonstate</a:t>
            </a:r>
            <a:r>
              <a:rPr lang="en-US" b="1" baseline="0" dirty="0" smtClean="0"/>
              <a:t> </a:t>
            </a:r>
            <a:r>
              <a:rPr lang="en-US" b="0" baseline="0" dirty="0" smtClean="0"/>
              <a:t>by right clicking in the slide</a:t>
            </a:r>
          </a:p>
          <a:p>
            <a:endParaRPr lang="en-US" b="0" baseline="0" dirty="0" smtClean="0"/>
          </a:p>
          <a:p>
            <a:r>
              <a:rPr lang="en-US" b="0" baseline="0" dirty="0" smtClean="0"/>
              <a:t>A mouse can be on the outside of the computer or directly placed on the computer, like the touchpad on laptops</a:t>
            </a:r>
            <a:endParaRPr lang="en-US" dirty="0"/>
          </a:p>
        </p:txBody>
      </p:sp>
      <p:sp>
        <p:nvSpPr>
          <p:cNvPr id="4" name="Slide Number Placeholder 3"/>
          <p:cNvSpPr>
            <a:spLocks noGrp="1"/>
          </p:cNvSpPr>
          <p:nvPr>
            <p:ph type="sldNum" sz="quarter" idx="10"/>
          </p:nvPr>
        </p:nvSpPr>
        <p:spPr/>
        <p:txBody>
          <a:bodyPr/>
          <a:lstStyle/>
          <a:p>
            <a:fld id="{17F98C1E-F198-42D2-AE67-FCF08E2986BF}" type="slidenum">
              <a:rPr lang="en-US" smtClean="0"/>
              <a:t>5</a:t>
            </a:fld>
            <a:endParaRPr lang="en-US"/>
          </a:p>
        </p:txBody>
      </p:sp>
    </p:spTree>
    <p:extLst>
      <p:ext uri="{BB962C8B-B14F-4D97-AF65-F5344CB8AC3E}">
        <p14:creationId xmlns:p14="http://schemas.microsoft.com/office/powerpoint/2010/main" val="3686896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Learners should</a:t>
            </a:r>
            <a:r>
              <a:rPr lang="en-US" b="1" dirty="0" smtClean="0"/>
              <a:t> write down cursor.</a:t>
            </a:r>
          </a:p>
          <a:p>
            <a:endParaRPr lang="en-US" dirty="0" smtClean="0"/>
          </a:p>
          <a:p>
            <a:r>
              <a:rPr lang="en-US" dirty="0" smtClean="0"/>
              <a:t>There are four key</a:t>
            </a:r>
            <a:r>
              <a:rPr lang="en-US" baseline="0" dirty="0" smtClean="0"/>
              <a:t> types of cursors. </a:t>
            </a:r>
          </a:p>
          <a:p>
            <a:endParaRPr lang="en-US" baseline="0" dirty="0" smtClean="0"/>
          </a:p>
          <a:p>
            <a:pPr marL="228600" indent="-228600">
              <a:buAutoNum type="arabicPeriod"/>
            </a:pPr>
            <a:r>
              <a:rPr lang="en-US" baseline="0" dirty="0" smtClean="0"/>
              <a:t>Navigates you around the computer</a:t>
            </a:r>
          </a:p>
          <a:p>
            <a:pPr marL="228600" indent="-228600">
              <a:buAutoNum type="arabicPeriod"/>
            </a:pPr>
            <a:r>
              <a:rPr lang="en-US" baseline="0" dirty="0" smtClean="0"/>
              <a:t>This signifies that something is loading, so do NOT continue clicking on it.  On many computers this looks a little differently now.  Sometimes it is an arrow with a circle next to it, other times it can simply be a circle that looks like it is rotating</a:t>
            </a:r>
          </a:p>
          <a:p>
            <a:pPr marL="228600" indent="-228600">
              <a:buAutoNum type="arabicPeriod"/>
            </a:pPr>
            <a:r>
              <a:rPr lang="en-US" baseline="0" dirty="0" smtClean="0"/>
              <a:t>This cursor signifies that you can type in a space.  You will see this on the internet when you are in the address bar to type in a website.  </a:t>
            </a:r>
          </a:p>
          <a:p>
            <a:pPr marL="228600" indent="-228600">
              <a:buAutoNum type="arabicPeriod"/>
            </a:pPr>
            <a:r>
              <a:rPr lang="en-US" baseline="0" dirty="0" smtClean="0"/>
              <a:t>This cursor will be incredibly relevant to this class.  We will see this little hand all the time.  It signifies a </a:t>
            </a:r>
            <a:r>
              <a:rPr lang="en-US" b="1" baseline="0" dirty="0" smtClean="0"/>
              <a:t>hyperlink, </a:t>
            </a:r>
            <a:r>
              <a:rPr lang="en-US" b="0" baseline="0" dirty="0" smtClean="0"/>
              <a:t>which we will discuss more later on.  Basically, a hyperlink is something you can click which will move you from where you are to some place else. </a:t>
            </a:r>
            <a:endParaRPr lang="en-US" baseline="0" dirty="0" smtClean="0"/>
          </a:p>
        </p:txBody>
      </p:sp>
      <p:sp>
        <p:nvSpPr>
          <p:cNvPr id="4" name="Slide Number Placeholder 3"/>
          <p:cNvSpPr>
            <a:spLocks noGrp="1"/>
          </p:cNvSpPr>
          <p:nvPr>
            <p:ph type="sldNum" sz="quarter" idx="10"/>
          </p:nvPr>
        </p:nvSpPr>
        <p:spPr/>
        <p:txBody>
          <a:bodyPr/>
          <a:lstStyle/>
          <a:p>
            <a:fld id="{17F98C1E-F198-42D2-AE67-FCF08E2986BF}" type="slidenum">
              <a:rPr lang="en-US" smtClean="0"/>
              <a:t>6</a:t>
            </a:fld>
            <a:endParaRPr lang="en-US"/>
          </a:p>
        </p:txBody>
      </p:sp>
    </p:spTree>
    <p:extLst>
      <p:ext uri="{BB962C8B-B14F-4D97-AF65-F5344CB8AC3E}">
        <p14:creationId xmlns:p14="http://schemas.microsoft.com/office/powerpoint/2010/main" val="48547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USB Drives go by many different names= flash, thumb and so on</a:t>
            </a:r>
          </a:p>
          <a:p>
            <a:endParaRPr lang="en-US" dirty="0" smtClean="0"/>
          </a:p>
          <a:p>
            <a:r>
              <a:rPr lang="en-US" dirty="0" smtClean="0"/>
              <a:t>In the most basic terms, it is a storage device that allows users to save documents/spreadsheets/</a:t>
            </a:r>
            <a:r>
              <a:rPr lang="en-US" dirty="0" err="1" smtClean="0"/>
              <a:t>PowerPoints</a:t>
            </a:r>
            <a:r>
              <a:rPr lang="en-US" dirty="0" smtClean="0"/>
              <a:t> and take them along wherever they go.</a:t>
            </a:r>
          </a:p>
          <a:p>
            <a:endParaRPr lang="en-US" dirty="0" smtClean="0"/>
          </a:p>
          <a:p>
            <a:r>
              <a:rPr lang="en-US" b="1" dirty="0" smtClean="0"/>
              <a:t>Ask </a:t>
            </a:r>
            <a:r>
              <a:rPr lang="en-US" dirty="0" smtClean="0"/>
              <a:t>why this would be beneficial? You can update work at any computer, keep your work, smaller than transporting a computer</a:t>
            </a:r>
          </a:p>
          <a:p>
            <a:endParaRPr lang="en-US" dirty="0" smtClean="0"/>
          </a:p>
          <a:p>
            <a:r>
              <a:rPr lang="en-US" dirty="0" smtClean="0"/>
              <a:t>Explain that we will</a:t>
            </a:r>
            <a:r>
              <a:rPr lang="en-US" baseline="0" dirty="0" smtClean="0"/>
              <a:t> not use USB drives in the Internet class, but they are useful to know about for personal use. </a:t>
            </a:r>
            <a:endParaRPr lang="en-US" dirty="0"/>
          </a:p>
        </p:txBody>
      </p:sp>
      <p:sp>
        <p:nvSpPr>
          <p:cNvPr id="4" name="Slide Number Placeholder 3"/>
          <p:cNvSpPr>
            <a:spLocks noGrp="1"/>
          </p:cNvSpPr>
          <p:nvPr>
            <p:ph type="sldNum" sz="quarter" idx="10"/>
          </p:nvPr>
        </p:nvSpPr>
        <p:spPr/>
        <p:txBody>
          <a:bodyPr/>
          <a:lstStyle/>
          <a:p>
            <a:fld id="{17F98C1E-F198-42D2-AE67-FCF08E2986BF}" type="slidenum">
              <a:rPr lang="en-US" smtClean="0"/>
              <a:t>7</a:t>
            </a:fld>
            <a:endParaRPr lang="en-US"/>
          </a:p>
        </p:txBody>
      </p:sp>
    </p:spTree>
    <p:extLst>
      <p:ext uri="{BB962C8B-B14F-4D97-AF65-F5344CB8AC3E}">
        <p14:creationId xmlns:p14="http://schemas.microsoft.com/office/powerpoint/2010/main" val="1277715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what</a:t>
            </a:r>
            <a:r>
              <a:rPr lang="en-US" baseline="0" dirty="0" smtClean="0"/>
              <a:t> headsets can be used for: listening to sound to yourself. </a:t>
            </a:r>
          </a:p>
          <a:p>
            <a:endParaRPr lang="en-US" baseline="0" dirty="0" smtClean="0"/>
          </a:p>
          <a:p>
            <a:r>
              <a:rPr lang="en-US" baseline="0" dirty="0" smtClean="0"/>
              <a:t>If you want to have the sound on for Mavis Beacon, you can use headphones.  There are two days during the class that we will definitely use headphones, but other days it will depend on the content you find online. </a:t>
            </a:r>
            <a:endParaRPr lang="en-US" dirty="0"/>
          </a:p>
        </p:txBody>
      </p:sp>
      <p:sp>
        <p:nvSpPr>
          <p:cNvPr id="4" name="Slide Number Placeholder 3"/>
          <p:cNvSpPr>
            <a:spLocks noGrp="1"/>
          </p:cNvSpPr>
          <p:nvPr>
            <p:ph type="sldNum" sz="quarter" idx="10"/>
          </p:nvPr>
        </p:nvSpPr>
        <p:spPr/>
        <p:txBody>
          <a:bodyPr/>
          <a:lstStyle/>
          <a:p>
            <a:fld id="{17F98C1E-F198-42D2-AE67-FCF08E2986BF}" type="slidenum">
              <a:rPr lang="en-US" smtClean="0"/>
              <a:t>8</a:t>
            </a:fld>
            <a:endParaRPr lang="en-US"/>
          </a:p>
        </p:txBody>
      </p:sp>
    </p:spTree>
    <p:extLst>
      <p:ext uri="{BB962C8B-B14F-4D97-AF65-F5344CB8AC3E}">
        <p14:creationId xmlns:p14="http://schemas.microsoft.com/office/powerpoint/2010/main" val="1277715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any students know what Software 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7F98C1E-F198-42D2-AE67-FCF08E2986BF}" type="slidenum">
              <a:rPr lang="en-US" smtClean="0"/>
              <a:t>10</a:t>
            </a:fld>
            <a:endParaRPr lang="en-US"/>
          </a:p>
        </p:txBody>
      </p:sp>
    </p:spTree>
    <p:extLst>
      <p:ext uri="{BB962C8B-B14F-4D97-AF65-F5344CB8AC3E}">
        <p14:creationId xmlns:p14="http://schemas.microsoft.com/office/powerpoint/2010/main" val="1617646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D6D8B29-563E-4726-8C04-162B06CE27FD}" type="datetimeFigureOut">
              <a:rPr lang="en-US" smtClean="0"/>
              <a:t>3/6/2014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3874590-7084-434E-9E2D-468F519036C8}"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6D8B29-563E-4726-8C04-162B06CE27FD}"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74590-7084-434E-9E2D-468F519036C8}"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6D8B29-563E-4726-8C04-162B06CE27FD}"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74590-7084-434E-9E2D-468F519036C8}"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6D8B29-563E-4726-8C04-162B06CE27FD}"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74590-7084-434E-9E2D-468F519036C8}"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6D8B29-563E-4726-8C04-162B06CE27FD}"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74590-7084-434E-9E2D-468F519036C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6D8B29-563E-4726-8C04-162B06CE27FD}" type="datetimeFigureOut">
              <a:rPr lang="en-US" smtClean="0"/>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74590-7084-434E-9E2D-468F519036C8}"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6D8B29-563E-4726-8C04-162B06CE27FD}" type="datetimeFigureOut">
              <a:rPr lang="en-US" smtClean="0"/>
              <a:t>3/6/2014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74590-7084-434E-9E2D-468F519036C8}"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6D8B29-563E-4726-8C04-162B06CE27FD}" type="datetimeFigureOut">
              <a:rPr lang="en-US" smtClean="0"/>
              <a:t>3/6/2014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74590-7084-434E-9E2D-468F519036C8}"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D8B29-563E-4726-8C04-162B06CE27FD}" type="datetimeFigureOut">
              <a:rPr lang="en-US" smtClean="0"/>
              <a:t>3/6/2014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74590-7084-434E-9E2D-468F519036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6D8B29-563E-4726-8C04-162B06CE27FD}" type="datetimeFigureOut">
              <a:rPr lang="en-US" smtClean="0"/>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74590-7084-434E-9E2D-468F519036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6D8B29-563E-4726-8C04-162B06CE27FD}" type="datetimeFigureOut">
              <a:rPr lang="en-US" smtClean="0"/>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74590-7084-434E-9E2D-468F519036C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D6D8B29-563E-4726-8C04-162B06CE27FD}" type="datetimeFigureOut">
              <a:rPr lang="en-US" smtClean="0"/>
              <a:t>3/6/2014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3874590-7084-434E-9E2D-468F519036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the Computer</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25103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sp>
        <p:nvSpPr>
          <p:cNvPr id="5" name="Text Placeholder 4"/>
          <p:cNvSpPr>
            <a:spLocks noGrp="1"/>
          </p:cNvSpPr>
          <p:nvPr>
            <p:ph type="body" idx="1"/>
          </p:nvPr>
        </p:nvSpPr>
        <p:spPr>
          <a:xfrm>
            <a:off x="457200" y="2209800"/>
            <a:ext cx="3442446" cy="658368"/>
          </a:xfrm>
        </p:spPr>
        <p:txBody>
          <a:bodyPr>
            <a:noAutofit/>
          </a:bodyPr>
          <a:lstStyle/>
          <a:p>
            <a:r>
              <a:rPr lang="en-US" sz="4000" dirty="0" smtClean="0"/>
              <a:t>Definition</a:t>
            </a:r>
            <a:endParaRPr lang="en-US" sz="4000" dirty="0"/>
          </a:p>
        </p:txBody>
      </p:sp>
      <p:sp>
        <p:nvSpPr>
          <p:cNvPr id="3" name="Content Placeholder 2"/>
          <p:cNvSpPr>
            <a:spLocks noGrp="1"/>
          </p:cNvSpPr>
          <p:nvPr>
            <p:ph sz="half" idx="2"/>
          </p:nvPr>
        </p:nvSpPr>
        <p:spPr>
          <a:xfrm>
            <a:off x="228600" y="2940922"/>
            <a:ext cx="4038600" cy="3172968"/>
          </a:xfrm>
        </p:spPr>
        <p:txBody>
          <a:bodyPr/>
          <a:lstStyle/>
          <a:p>
            <a:r>
              <a:rPr lang="en-US" sz="3200" dirty="0"/>
              <a:t>Instructions in the computer that help it do different </a:t>
            </a:r>
            <a:r>
              <a:rPr lang="en-US" sz="3200" dirty="0" smtClean="0"/>
              <a:t>tasks</a:t>
            </a:r>
            <a:endParaRPr lang="en-US" dirty="0"/>
          </a:p>
        </p:txBody>
      </p:sp>
      <p:sp>
        <p:nvSpPr>
          <p:cNvPr id="6" name="Text Placeholder 5"/>
          <p:cNvSpPr>
            <a:spLocks noGrp="1"/>
          </p:cNvSpPr>
          <p:nvPr>
            <p:ph type="body" sz="quarter" idx="3"/>
          </p:nvPr>
        </p:nvSpPr>
        <p:spPr>
          <a:xfrm>
            <a:off x="4800600" y="2362200"/>
            <a:ext cx="3447288" cy="658368"/>
          </a:xfrm>
        </p:spPr>
        <p:txBody>
          <a:bodyPr>
            <a:noAutofit/>
          </a:bodyPr>
          <a:lstStyle/>
          <a:p>
            <a:r>
              <a:rPr lang="en-US" sz="3200" dirty="0"/>
              <a:t>Software we use in class:</a:t>
            </a:r>
          </a:p>
        </p:txBody>
      </p:sp>
      <p:sp>
        <p:nvSpPr>
          <p:cNvPr id="7" name="Content Placeholder 6"/>
          <p:cNvSpPr>
            <a:spLocks noGrp="1"/>
          </p:cNvSpPr>
          <p:nvPr>
            <p:ph sz="quarter" idx="4"/>
          </p:nvPr>
        </p:nvSpPr>
        <p:spPr/>
        <p:txBody>
          <a:bodyPr/>
          <a:lstStyle/>
          <a:p>
            <a:r>
              <a:rPr lang="en-US" dirty="0"/>
              <a:t>Microsoft Office</a:t>
            </a:r>
          </a:p>
          <a:p>
            <a:r>
              <a:rPr lang="en-US" dirty="0"/>
              <a:t>Mavis Beacon Teaches Typing</a:t>
            </a:r>
          </a:p>
          <a:p>
            <a:pPr marL="0" indent="0">
              <a:buNone/>
            </a:pPr>
            <a:endParaRPr lang="en-US"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343400"/>
            <a:ext cx="2008188"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527406"/>
            <a:ext cx="2286000" cy="184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32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Hardware</a:t>
            </a:r>
            <a:endParaRPr lang="en-US" dirty="0"/>
          </a:p>
        </p:txBody>
      </p:sp>
      <p:sp>
        <p:nvSpPr>
          <p:cNvPr id="3" name="Subtitle 2"/>
          <p:cNvSpPr>
            <a:spLocks noGrp="1"/>
          </p:cNvSpPr>
          <p:nvPr>
            <p:ph type="subTitle" idx="1"/>
          </p:nvPr>
        </p:nvSpPr>
        <p:spPr/>
        <p:txBody>
          <a:bodyPr/>
          <a:lstStyle/>
          <a:p>
            <a:r>
              <a:rPr lang="en-US" dirty="0" smtClean="0"/>
              <a:t>Parts of the computer that you can physically touch</a:t>
            </a:r>
            <a:endParaRPr lang="en-US" dirty="0"/>
          </a:p>
        </p:txBody>
      </p:sp>
    </p:spTree>
    <p:extLst>
      <p:ext uri="{BB962C8B-B14F-4D97-AF65-F5344CB8AC3E}">
        <p14:creationId xmlns:p14="http://schemas.microsoft.com/office/powerpoint/2010/main" val="103255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572" y="5196840"/>
            <a:ext cx="4110528" cy="905589"/>
          </a:xfrm>
          <a:prstGeom prst="ellipse">
            <a:avLst/>
          </a:prstGeom>
          <a:ln w="76200">
            <a:solidFill>
              <a:schemeClr val="accent5">
                <a:lumMod val="60000"/>
                <a:lumOff val="40000"/>
              </a:schemeClr>
            </a:solidFill>
          </a:ln>
        </p:spPr>
        <p:txBody>
          <a:bodyPr vert="horz" lIns="91440" tIns="45720" rIns="91440" bIns="45720" rtlCol="0" anchor="ctr">
            <a:noAutofit/>
          </a:bodyPr>
          <a:lstStyle/>
          <a:p>
            <a:pPr marL="0" algn="ctr">
              <a:spcBef>
                <a:spcPct val="0"/>
              </a:spcBef>
              <a:buNone/>
            </a:pPr>
            <a:r>
              <a:rPr lang="en-US" sz="5400" dirty="0">
                <a:solidFill>
                  <a:schemeClr val="tx2"/>
                </a:solidFill>
                <a:latin typeface="+mj-lt"/>
                <a:ea typeface="+mj-ea"/>
                <a:cs typeface="+mj-cs"/>
              </a:rPr>
              <a:t>Desktop</a:t>
            </a:r>
          </a:p>
        </p:txBody>
      </p:sp>
      <p:sp>
        <p:nvSpPr>
          <p:cNvPr id="2" name="Title 1"/>
          <p:cNvSpPr>
            <a:spLocks noGrp="1"/>
          </p:cNvSpPr>
          <p:nvPr>
            <p:ph type="title"/>
          </p:nvPr>
        </p:nvSpPr>
        <p:spPr/>
        <p:txBody>
          <a:bodyPr/>
          <a:lstStyle/>
          <a:p>
            <a:r>
              <a:rPr lang="en-US" dirty="0" smtClean="0"/>
              <a:t>Types of Computers </a:t>
            </a:r>
            <a:endParaRPr lang="en-US" dirty="0"/>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70" y="2514600"/>
            <a:ext cx="3277142" cy="22575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332" y="2522353"/>
            <a:ext cx="3807954" cy="22704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Content Placeholder 2"/>
          <p:cNvSpPr txBox="1">
            <a:spLocks/>
          </p:cNvSpPr>
          <p:nvPr/>
        </p:nvSpPr>
        <p:spPr>
          <a:xfrm>
            <a:off x="762000" y="5181600"/>
            <a:ext cx="3414674" cy="1066800"/>
          </a:xfrm>
          <a:prstGeom prst="ellipse">
            <a:avLst/>
          </a:prstGeom>
          <a:ln w="76200">
            <a:solidFill>
              <a:schemeClr val="accent5">
                <a:lumMod val="60000"/>
                <a:lumOff val="40000"/>
              </a:schemeClr>
            </a:solidFill>
          </a:ln>
        </p:spPr>
        <p:txBody>
          <a:bodyPr vert="horz" lIns="91440" tIns="45720" rIns="91440" bIns="45720" rtlCol="0" anchor="ctr">
            <a:noAutofit/>
          </a:bodyPr>
          <a:lstStyle>
            <a:lvl1pPr algn="ctr">
              <a:spcBef>
                <a:spcPct val="0"/>
              </a:spcBef>
              <a:buNone/>
              <a:defRPr sz="5400">
                <a:solidFill>
                  <a:schemeClr val="tx2"/>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Laptop </a:t>
            </a:r>
          </a:p>
        </p:txBody>
      </p:sp>
    </p:spTree>
    <p:extLst>
      <p:ext uri="{BB962C8B-B14F-4D97-AF65-F5344CB8AC3E}">
        <p14:creationId xmlns:p14="http://schemas.microsoft.com/office/powerpoint/2010/main" val="4269323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88490" y="570156"/>
            <a:ext cx="3807310" cy="1030044"/>
          </a:xfrm>
          <a:prstGeom prst="ellipse">
            <a:avLst/>
          </a:prstGeom>
          <a:ln w="76200">
            <a:solidFill>
              <a:schemeClr val="accent5">
                <a:lumMod val="60000"/>
                <a:lumOff val="40000"/>
              </a:schemeClr>
            </a:solidFill>
          </a:ln>
        </p:spPr>
        <p:txBody>
          <a:bodyPr/>
          <a:lstStyle/>
          <a:p>
            <a:r>
              <a:rPr lang="en-US" dirty="0" smtClean="0"/>
              <a:t>Monitor</a:t>
            </a:r>
            <a:endParaRPr lang="en-US" dirty="0"/>
          </a:p>
        </p:txBody>
      </p:sp>
      <p:pic>
        <p:nvPicPr>
          <p:cNvPr id="15" name="Picture 2" descr="https://encrypted-tbn0.google.com/images?q=tbn:ANd9GcRqYl2VWgI0_dyBNAr9bcW2Dqmu3MMRmrpVfeKx3Y6h3_UfKmQ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85749"/>
            <a:ext cx="2438400" cy="21527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4572000"/>
            <a:ext cx="2695575" cy="16954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descr="http://www.digitallanding.com/wp-content/uploads/2012/06/Comcast-Cable-Modem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744" y="2392784"/>
            <a:ext cx="1738660" cy="17386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13" descr="http://static.ddmcdn.com/gif/dsl-ne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3744" y="4601589"/>
            <a:ext cx="2173561" cy="13476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itle 10"/>
          <p:cNvSpPr txBox="1">
            <a:spLocks/>
          </p:cNvSpPr>
          <p:nvPr/>
        </p:nvSpPr>
        <p:spPr>
          <a:xfrm>
            <a:off x="4769419" y="533400"/>
            <a:ext cx="3807310" cy="1030044"/>
          </a:xfrm>
          <a:prstGeom prst="ellipse">
            <a:avLst/>
          </a:prstGeom>
          <a:ln w="76200">
            <a:solidFill>
              <a:schemeClr val="accent5">
                <a:lumMod val="60000"/>
                <a:lumOff val="40000"/>
              </a:schemeClr>
            </a:solidFill>
          </a:ln>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Modem</a:t>
            </a:r>
            <a:endParaRPr lang="en-US" dirty="0"/>
          </a:p>
        </p:txBody>
      </p:sp>
    </p:spTree>
    <p:extLst>
      <p:ext uri="{BB962C8B-B14F-4D97-AF65-F5344CB8AC3E}">
        <p14:creationId xmlns:p14="http://schemas.microsoft.com/office/powerpoint/2010/main" val="426932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87" y="2294067"/>
            <a:ext cx="7745505" cy="3877815"/>
          </a:xfrm>
        </p:spPr>
        <p:txBody>
          <a:bodyPr/>
          <a:lstStyle/>
          <a:p>
            <a:r>
              <a:rPr lang="en-US" dirty="0" smtClean="0"/>
              <a:t>It moves the   </a:t>
            </a:r>
            <a:r>
              <a:rPr lang="en-US" b="1" dirty="0" smtClean="0"/>
              <a:t>cursor    </a:t>
            </a:r>
            <a:r>
              <a:rPr lang="en-US" dirty="0" smtClean="0"/>
              <a:t>around the screen</a:t>
            </a:r>
          </a:p>
          <a:p>
            <a:r>
              <a:rPr lang="en-US" dirty="0" smtClean="0"/>
              <a:t>Clicking</a:t>
            </a:r>
          </a:p>
          <a:p>
            <a:pPr lvl="1"/>
            <a:r>
              <a:rPr lang="en-US" dirty="0" smtClean="0"/>
              <a:t>“Click” </a:t>
            </a:r>
          </a:p>
          <a:p>
            <a:pPr lvl="1"/>
            <a:r>
              <a:rPr lang="en-US" dirty="0" smtClean="0"/>
              <a:t>Right-click</a:t>
            </a:r>
          </a:p>
          <a:p>
            <a:pPr lvl="2"/>
            <a:r>
              <a:rPr lang="en-US" dirty="0" smtClean="0"/>
              <a:t>Opens menus</a:t>
            </a:r>
          </a:p>
          <a:p>
            <a:r>
              <a:rPr lang="en-US" dirty="0" smtClean="0"/>
              <a:t>Touchpad on laptops</a:t>
            </a:r>
          </a:p>
          <a:p>
            <a:r>
              <a:rPr lang="en-US" dirty="0" smtClean="0"/>
              <a:t>External</a:t>
            </a:r>
          </a:p>
          <a:p>
            <a:pPr lvl="1"/>
            <a:r>
              <a:rPr lang="en-US" dirty="0" smtClean="0"/>
              <a:t>Cord or Wireless</a:t>
            </a:r>
          </a:p>
          <a:p>
            <a:pPr marL="411480" lvl="1" indent="0">
              <a:buNone/>
            </a:pPr>
            <a:endParaRPr lang="en-US" dirty="0" smtClean="0"/>
          </a:p>
          <a:p>
            <a:pPr lvl="1"/>
            <a:endParaRPr lang="en-US" dirty="0"/>
          </a:p>
        </p:txBody>
      </p:sp>
      <p:sp>
        <p:nvSpPr>
          <p:cNvPr id="2" name="Title 1"/>
          <p:cNvSpPr>
            <a:spLocks noGrp="1"/>
          </p:cNvSpPr>
          <p:nvPr>
            <p:ph type="title"/>
          </p:nvPr>
        </p:nvSpPr>
        <p:spPr/>
        <p:txBody>
          <a:bodyPr/>
          <a:lstStyle/>
          <a:p>
            <a:r>
              <a:rPr lang="en-US" dirty="0" smtClean="0"/>
              <a:t>Hardware we use in Class:     Mouse</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50" y="2967166"/>
            <a:ext cx="2971800" cy="30387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572000" y="990600"/>
            <a:ext cx="2743200" cy="1066800"/>
          </a:xfrm>
          <a:prstGeom prst="ellipse">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48000" y="2362200"/>
            <a:ext cx="1143000" cy="533400"/>
          </a:xfrm>
          <a:prstGeom prst="ellipse">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008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few different cursors </a:t>
            </a:r>
          </a:p>
          <a:p>
            <a:endParaRPr lang="en-US" dirty="0"/>
          </a:p>
        </p:txBody>
      </p:sp>
      <p:sp>
        <p:nvSpPr>
          <p:cNvPr id="2" name="Title 1"/>
          <p:cNvSpPr>
            <a:spLocks noGrp="1"/>
          </p:cNvSpPr>
          <p:nvPr>
            <p:ph type="title"/>
          </p:nvPr>
        </p:nvSpPr>
        <p:spPr>
          <a:prstGeom prst="ellipse">
            <a:avLst/>
          </a:prstGeom>
          <a:ln w="76200">
            <a:solidFill>
              <a:schemeClr val="accent5">
                <a:lumMod val="60000"/>
                <a:lumOff val="40000"/>
              </a:schemeClr>
            </a:solidFill>
          </a:ln>
        </p:spPr>
        <p:txBody>
          <a:bodyPr vert="horz" lIns="91440" tIns="45720" rIns="91440" bIns="45720" rtlCol="0" anchor="ctr">
            <a:noAutofit/>
          </a:bodyPr>
          <a:lstStyle/>
          <a:p>
            <a:r>
              <a:rPr lang="en-US" dirty="0"/>
              <a:t>Cursor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743200"/>
            <a:ext cx="6781800" cy="30178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43000" y="5840082"/>
            <a:ext cx="16764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Search </a:t>
            </a:r>
            <a:endParaRPr lang="en-US" sz="2800" b="1" dirty="0">
              <a:latin typeface="Arial" pitchFamily="34" charset="0"/>
              <a:cs typeface="Arial" pitchFamily="34" charset="0"/>
            </a:endParaRPr>
          </a:p>
        </p:txBody>
      </p:sp>
      <p:sp>
        <p:nvSpPr>
          <p:cNvPr id="6" name="Text Box 14"/>
          <p:cNvSpPr txBox="1">
            <a:spLocks noChangeArrowheads="1"/>
          </p:cNvSpPr>
          <p:nvPr/>
        </p:nvSpPr>
        <p:spPr bwMode="auto">
          <a:xfrm>
            <a:off x="2819400" y="5840082"/>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2400" b="1" dirty="0"/>
              <a:t>Loading </a:t>
            </a:r>
          </a:p>
        </p:txBody>
      </p:sp>
      <p:sp>
        <p:nvSpPr>
          <p:cNvPr id="7" name="Text Box 16"/>
          <p:cNvSpPr txBox="1">
            <a:spLocks noChangeArrowheads="1"/>
          </p:cNvSpPr>
          <p:nvPr/>
        </p:nvSpPr>
        <p:spPr bwMode="auto">
          <a:xfrm>
            <a:off x="4762500" y="5897246"/>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2400" b="1" dirty="0"/>
              <a:t>Edit </a:t>
            </a:r>
          </a:p>
        </p:txBody>
      </p:sp>
      <p:sp>
        <p:nvSpPr>
          <p:cNvPr id="8" name="Text Box 17"/>
          <p:cNvSpPr txBox="1">
            <a:spLocks noChangeArrowheads="1"/>
          </p:cNvSpPr>
          <p:nvPr/>
        </p:nvSpPr>
        <p:spPr bwMode="auto">
          <a:xfrm>
            <a:off x="5543550" y="5710347"/>
            <a:ext cx="27432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2400" b="1" dirty="0"/>
              <a:t>Cursor is over a </a:t>
            </a:r>
            <a:r>
              <a:rPr lang="en-US" sz="2800" b="1" u="sng" dirty="0">
                <a:solidFill>
                  <a:schemeClr val="accent5">
                    <a:lumMod val="60000"/>
                    <a:lumOff val="40000"/>
                  </a:schemeClr>
                </a:solidFill>
              </a:rPr>
              <a:t>hyperlink </a:t>
            </a:r>
          </a:p>
        </p:txBody>
      </p:sp>
    </p:spTree>
    <p:extLst>
      <p:ext uri="{BB962C8B-B14F-4D97-AF65-F5344CB8AC3E}">
        <p14:creationId xmlns:p14="http://schemas.microsoft.com/office/powerpoint/2010/main" val="4269323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85800" y="457200"/>
            <a:ext cx="7756263" cy="1054250"/>
          </a:xfrm>
        </p:spPr>
        <p:txBody>
          <a:bodyPr/>
          <a:lstStyle/>
          <a:p>
            <a:pPr eaLnBrk="1" hangingPunct="1"/>
            <a:r>
              <a:rPr lang="en-US" b="1" dirty="0" smtClean="0"/>
              <a:t>Hardware we use in class:</a:t>
            </a:r>
          </a:p>
        </p:txBody>
      </p:sp>
      <p:sp>
        <p:nvSpPr>
          <p:cNvPr id="9" name="Rectangle 3"/>
          <p:cNvSpPr>
            <a:spLocks noGrp="1" noChangeArrowheads="1"/>
          </p:cNvSpPr>
          <p:nvPr>
            <p:ph idx="1"/>
          </p:nvPr>
        </p:nvSpPr>
        <p:spPr/>
        <p:txBody>
          <a:bodyPr/>
          <a:lstStyle/>
          <a:p>
            <a:pPr eaLnBrk="1" hangingPunct="1"/>
            <a:r>
              <a:rPr lang="en-US" sz="3600" dirty="0" smtClean="0"/>
              <a:t> USB Flash Drive</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69673"/>
            <a:ext cx="3629025" cy="3133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61033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85800" y="457200"/>
            <a:ext cx="7756263" cy="1054250"/>
          </a:xfrm>
        </p:spPr>
        <p:txBody>
          <a:bodyPr/>
          <a:lstStyle/>
          <a:p>
            <a:pPr eaLnBrk="1" hangingPunct="1"/>
            <a:r>
              <a:rPr lang="en-US" b="1" dirty="0" smtClean="0"/>
              <a:t>Hardware we use in class:</a:t>
            </a:r>
          </a:p>
        </p:txBody>
      </p:sp>
      <p:sp>
        <p:nvSpPr>
          <p:cNvPr id="9" name="Rectangle 3"/>
          <p:cNvSpPr>
            <a:spLocks noGrp="1" noChangeArrowheads="1"/>
          </p:cNvSpPr>
          <p:nvPr>
            <p:ph idx="1"/>
          </p:nvPr>
        </p:nvSpPr>
        <p:spPr/>
        <p:txBody>
          <a:bodyPr/>
          <a:lstStyle/>
          <a:p>
            <a:pPr eaLnBrk="1" hangingPunct="1"/>
            <a:r>
              <a:rPr lang="en-US" sz="3600" dirty="0"/>
              <a:t> </a:t>
            </a:r>
            <a:r>
              <a:rPr lang="en-US" sz="4400" b="1" dirty="0" smtClean="0"/>
              <a:t>Headset </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338" y="3048000"/>
            <a:ext cx="3426498"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563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Software</a:t>
            </a:r>
            <a:endParaRPr lang="en-US" dirty="0"/>
          </a:p>
        </p:txBody>
      </p:sp>
      <p:sp>
        <p:nvSpPr>
          <p:cNvPr id="3" name="Subtitle 2"/>
          <p:cNvSpPr>
            <a:spLocks noGrp="1"/>
          </p:cNvSpPr>
          <p:nvPr>
            <p:ph type="subTitle" idx="1"/>
          </p:nvPr>
        </p:nvSpPr>
        <p:spPr/>
        <p:txBody>
          <a:bodyPr/>
          <a:lstStyle/>
          <a:p>
            <a:r>
              <a:rPr lang="en-US" dirty="0" smtClean="0"/>
              <a:t>The stuff you can’t touch with your hands, but CAN touch with your cursor. </a:t>
            </a:r>
            <a:endParaRPr lang="en-US" dirty="0"/>
          </a:p>
        </p:txBody>
      </p:sp>
    </p:spTree>
    <p:extLst>
      <p:ext uri="{BB962C8B-B14F-4D97-AF65-F5344CB8AC3E}">
        <p14:creationId xmlns:p14="http://schemas.microsoft.com/office/powerpoint/2010/main" val="25895298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183</TotalTime>
  <Words>630</Words>
  <Application>Microsoft Office PowerPoint</Application>
  <PresentationFormat>On-screen Show (4:3)</PresentationFormat>
  <Paragraphs>88</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Hardcover</vt:lpstr>
      <vt:lpstr>Introduction to the Computer</vt:lpstr>
      <vt:lpstr>Hardware</vt:lpstr>
      <vt:lpstr>Types of Computers </vt:lpstr>
      <vt:lpstr>Monitor</vt:lpstr>
      <vt:lpstr>Hardware we use in Class:     Mouse</vt:lpstr>
      <vt:lpstr>Cursor </vt:lpstr>
      <vt:lpstr>Hardware we use in class:</vt:lpstr>
      <vt:lpstr>Hardware we use in class:</vt:lpstr>
      <vt:lpstr>Software</vt:lpstr>
      <vt:lpstr>Software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Computer</dc:title>
  <dc:creator>Kayla Norman</dc:creator>
  <cp:lastModifiedBy>Kayla Norman</cp:lastModifiedBy>
  <cp:revision>12</cp:revision>
  <dcterms:created xsi:type="dcterms:W3CDTF">2013-04-03T16:51:28Z</dcterms:created>
  <dcterms:modified xsi:type="dcterms:W3CDTF">2014-03-06T18:30:34Z</dcterms:modified>
</cp:coreProperties>
</file>