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8" r:id="rId6"/>
    <p:sldId id="260" r:id="rId7"/>
    <p:sldId id="261" r:id="rId8"/>
    <p:sldId id="267" r:id="rId9"/>
    <p:sldId id="262" r:id="rId10"/>
    <p:sldId id="263" r:id="rId11"/>
    <p:sldId id="266"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618DC-5D7D-48E4-AC1C-6785594948B4}" type="datetimeFigureOut">
              <a:rPr lang="en-US" smtClean="0"/>
              <a:t>4/17/2014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33A952-ABB5-443B-A821-43E9FC11B71F}" type="slidenum">
              <a:rPr lang="en-US" smtClean="0"/>
              <a:t>‹#›</a:t>
            </a:fld>
            <a:endParaRPr lang="en-US"/>
          </a:p>
        </p:txBody>
      </p:sp>
    </p:spTree>
    <p:extLst>
      <p:ext uri="{BB962C8B-B14F-4D97-AF65-F5344CB8AC3E}">
        <p14:creationId xmlns:p14="http://schemas.microsoft.com/office/powerpoint/2010/main" val="4105862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Gmail, because</a:t>
            </a:r>
            <a:r>
              <a:rPr lang="en-US" baseline="0" dirty="0" smtClean="0"/>
              <a:t> of the </a:t>
            </a:r>
            <a:r>
              <a:rPr lang="en-US" baseline="0" dirty="0" err="1" smtClean="0"/>
              <a:t>httpS</a:t>
            </a:r>
            <a:r>
              <a:rPr lang="en-US" baseline="0" dirty="0" smtClean="0"/>
              <a:t> in the address bar.  The “S” means SECURE. </a:t>
            </a:r>
            <a:endParaRPr lang="en-US" dirty="0"/>
          </a:p>
        </p:txBody>
      </p:sp>
      <p:sp>
        <p:nvSpPr>
          <p:cNvPr id="4" name="Slide Number Placeholder 3"/>
          <p:cNvSpPr>
            <a:spLocks noGrp="1"/>
          </p:cNvSpPr>
          <p:nvPr>
            <p:ph type="sldNum" sz="quarter" idx="10"/>
          </p:nvPr>
        </p:nvSpPr>
        <p:spPr/>
        <p:txBody>
          <a:bodyPr/>
          <a:lstStyle/>
          <a:p>
            <a:fld id="{F333A952-ABB5-443B-A821-43E9FC11B71F}" type="slidenum">
              <a:rPr lang="en-US" smtClean="0"/>
              <a:t>2</a:t>
            </a:fld>
            <a:endParaRPr lang="en-US"/>
          </a:p>
        </p:txBody>
      </p:sp>
    </p:spTree>
    <p:extLst>
      <p:ext uri="{BB962C8B-B14F-4D97-AF65-F5344CB8AC3E}">
        <p14:creationId xmlns:p14="http://schemas.microsoft.com/office/powerpoint/2010/main" val="1790522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Internet Explorer,</a:t>
            </a:r>
            <a:r>
              <a:rPr lang="en-US" baseline="0" dirty="0" smtClean="0"/>
              <a:t> Google Chrome, Mozilla Firefox, Safari </a:t>
            </a:r>
          </a:p>
        </p:txBody>
      </p:sp>
      <p:sp>
        <p:nvSpPr>
          <p:cNvPr id="4" name="Slide Number Placeholder 3"/>
          <p:cNvSpPr>
            <a:spLocks noGrp="1"/>
          </p:cNvSpPr>
          <p:nvPr>
            <p:ph type="sldNum" sz="quarter" idx="10"/>
          </p:nvPr>
        </p:nvSpPr>
        <p:spPr/>
        <p:txBody>
          <a:bodyPr/>
          <a:lstStyle/>
          <a:p>
            <a:fld id="{F333A952-ABB5-443B-A821-43E9FC11B71F}" type="slidenum">
              <a:rPr lang="en-US" smtClean="0"/>
              <a:t>3</a:t>
            </a:fld>
            <a:endParaRPr lang="en-US"/>
          </a:p>
        </p:txBody>
      </p:sp>
    </p:spTree>
    <p:extLst>
      <p:ext uri="{BB962C8B-B14F-4D97-AF65-F5344CB8AC3E}">
        <p14:creationId xmlns:p14="http://schemas.microsoft.com/office/powerpoint/2010/main" val="3922653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Common</a:t>
            </a:r>
            <a:r>
              <a:rPr lang="en-US" baseline="0" dirty="0" smtClean="0"/>
              <a:t> engines: Google, Bing and Yahoo</a:t>
            </a:r>
          </a:p>
          <a:p>
            <a:r>
              <a:rPr lang="en-US" baseline="0" dirty="0" smtClean="0"/>
              <a:t>Type in: Key Words! </a:t>
            </a:r>
            <a:endParaRPr lang="en-US" dirty="0"/>
          </a:p>
        </p:txBody>
      </p:sp>
      <p:sp>
        <p:nvSpPr>
          <p:cNvPr id="4" name="Slide Number Placeholder 3"/>
          <p:cNvSpPr>
            <a:spLocks noGrp="1"/>
          </p:cNvSpPr>
          <p:nvPr>
            <p:ph type="sldNum" sz="quarter" idx="10"/>
          </p:nvPr>
        </p:nvSpPr>
        <p:spPr/>
        <p:txBody>
          <a:bodyPr/>
          <a:lstStyle/>
          <a:p>
            <a:fld id="{F333A952-ABB5-443B-A821-43E9FC11B71F}" type="slidenum">
              <a:rPr lang="en-US" smtClean="0"/>
              <a:t>4</a:t>
            </a:fld>
            <a:endParaRPr lang="en-US"/>
          </a:p>
        </p:txBody>
      </p:sp>
    </p:spTree>
    <p:extLst>
      <p:ext uri="{BB962C8B-B14F-4D97-AF65-F5344CB8AC3E}">
        <p14:creationId xmlns:p14="http://schemas.microsoft.com/office/powerpoint/2010/main" val="1116851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but the electrica</a:t>
            </a:r>
            <a:r>
              <a:rPr lang="en-US" baseline="0" dirty="0" smtClean="0"/>
              <a:t>l option. </a:t>
            </a:r>
            <a:endParaRPr lang="en-US" dirty="0"/>
          </a:p>
        </p:txBody>
      </p:sp>
      <p:sp>
        <p:nvSpPr>
          <p:cNvPr id="4" name="Slide Number Placeholder 3"/>
          <p:cNvSpPr>
            <a:spLocks noGrp="1"/>
          </p:cNvSpPr>
          <p:nvPr>
            <p:ph type="sldNum" sz="quarter" idx="10"/>
          </p:nvPr>
        </p:nvSpPr>
        <p:spPr/>
        <p:txBody>
          <a:bodyPr/>
          <a:lstStyle/>
          <a:p>
            <a:fld id="{F333A952-ABB5-443B-A821-43E9FC11B71F}" type="slidenum">
              <a:rPr lang="en-US" smtClean="0"/>
              <a:t>5</a:t>
            </a:fld>
            <a:endParaRPr lang="en-US"/>
          </a:p>
        </p:txBody>
      </p:sp>
    </p:spTree>
    <p:extLst>
      <p:ext uri="{BB962C8B-B14F-4D97-AF65-F5344CB8AC3E}">
        <p14:creationId xmlns:p14="http://schemas.microsoft.com/office/powerpoint/2010/main" val="1990727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Virus:</a:t>
            </a:r>
            <a:r>
              <a:rPr lang="en-US" baseline="0" dirty="0" smtClean="0"/>
              <a:t> a program that copies itself and infects a computer </a:t>
            </a:r>
          </a:p>
          <a:p>
            <a:endParaRPr lang="en-US" baseline="0" dirty="0" smtClean="0"/>
          </a:p>
          <a:p>
            <a:r>
              <a:rPr lang="en-US" baseline="0" dirty="0" smtClean="0"/>
              <a:t>Antivirus: Detects and protects against Viruses </a:t>
            </a:r>
            <a:endParaRPr lang="en-US" dirty="0"/>
          </a:p>
        </p:txBody>
      </p:sp>
      <p:sp>
        <p:nvSpPr>
          <p:cNvPr id="4" name="Slide Number Placeholder 3"/>
          <p:cNvSpPr>
            <a:spLocks noGrp="1"/>
          </p:cNvSpPr>
          <p:nvPr>
            <p:ph type="sldNum" sz="quarter" idx="10"/>
          </p:nvPr>
        </p:nvSpPr>
        <p:spPr/>
        <p:txBody>
          <a:bodyPr/>
          <a:lstStyle/>
          <a:p>
            <a:fld id="{F333A952-ABB5-443B-A821-43E9FC11B71F}" type="slidenum">
              <a:rPr lang="en-US" smtClean="0"/>
              <a:t>8</a:t>
            </a:fld>
            <a:endParaRPr lang="en-US"/>
          </a:p>
        </p:txBody>
      </p:sp>
    </p:spTree>
    <p:extLst>
      <p:ext uri="{BB962C8B-B14F-4D97-AF65-F5344CB8AC3E}">
        <p14:creationId xmlns:p14="http://schemas.microsoft.com/office/powerpoint/2010/main" val="731776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red</a:t>
            </a:r>
            <a:r>
              <a:rPr lang="en-US" baseline="0" dirty="0" smtClean="0"/>
              <a:t> X</a:t>
            </a:r>
            <a:endParaRPr lang="en-US" dirty="0"/>
          </a:p>
        </p:txBody>
      </p:sp>
      <p:sp>
        <p:nvSpPr>
          <p:cNvPr id="4" name="Slide Number Placeholder 3"/>
          <p:cNvSpPr>
            <a:spLocks noGrp="1"/>
          </p:cNvSpPr>
          <p:nvPr>
            <p:ph type="sldNum" sz="quarter" idx="10"/>
          </p:nvPr>
        </p:nvSpPr>
        <p:spPr/>
        <p:txBody>
          <a:bodyPr/>
          <a:lstStyle/>
          <a:p>
            <a:fld id="{F333A952-ABB5-443B-A821-43E9FC11B71F}" type="slidenum">
              <a:rPr lang="en-US" smtClean="0"/>
              <a:t>9</a:t>
            </a:fld>
            <a:endParaRPr lang="en-US"/>
          </a:p>
        </p:txBody>
      </p:sp>
    </p:spTree>
    <p:extLst>
      <p:ext uri="{BB962C8B-B14F-4D97-AF65-F5344CB8AC3E}">
        <p14:creationId xmlns:p14="http://schemas.microsoft.com/office/powerpoint/2010/main" val="1096578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7B3220B-5DBA-408D-A75E-6B3DCB78B7F3}" type="datetimeFigureOut">
              <a:rPr lang="en-US" smtClean="0"/>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F9C4A-7093-4CDE-87F8-BDF2F6B600EA}"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B3220B-5DBA-408D-A75E-6B3DCB78B7F3}" type="datetimeFigureOut">
              <a:rPr lang="en-US" smtClean="0"/>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F9C4A-7093-4CDE-87F8-BDF2F6B600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B3220B-5DBA-408D-A75E-6B3DCB78B7F3}" type="datetimeFigureOut">
              <a:rPr lang="en-US" smtClean="0"/>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F9C4A-7093-4CDE-87F8-BDF2F6B600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B3220B-5DBA-408D-A75E-6B3DCB78B7F3}" type="datetimeFigureOut">
              <a:rPr lang="en-US" smtClean="0"/>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F9C4A-7093-4CDE-87F8-BDF2F6B600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B3220B-5DBA-408D-A75E-6B3DCB78B7F3}" type="datetimeFigureOut">
              <a:rPr lang="en-US" smtClean="0"/>
              <a:t>4/17/2014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F9C4A-7093-4CDE-87F8-BDF2F6B600EA}"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7B3220B-5DBA-408D-A75E-6B3DCB78B7F3}" type="datetimeFigureOut">
              <a:rPr lang="en-US" smtClean="0"/>
              <a:t>4/17/2014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9F9C4A-7093-4CDE-87F8-BDF2F6B600E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B3220B-5DBA-408D-A75E-6B3DCB78B7F3}" type="datetimeFigureOut">
              <a:rPr lang="en-US" smtClean="0"/>
              <a:t>4/17/2014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9F9C4A-7093-4CDE-87F8-BDF2F6B600EA}"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B3220B-5DBA-408D-A75E-6B3DCB78B7F3}" type="datetimeFigureOut">
              <a:rPr lang="en-US" smtClean="0"/>
              <a:t>4/17/2014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9F9C4A-7093-4CDE-87F8-BDF2F6B600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B3220B-5DBA-408D-A75E-6B3DCB78B7F3}" type="datetimeFigureOut">
              <a:rPr lang="en-US" smtClean="0"/>
              <a:t>4/17/2014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9F9C4A-7093-4CDE-87F8-BDF2F6B600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B3220B-5DBA-408D-A75E-6B3DCB78B7F3}" type="datetimeFigureOut">
              <a:rPr lang="en-US" smtClean="0"/>
              <a:t>4/17/2014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9F9C4A-7093-4CDE-87F8-BDF2F6B600EA}"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B3220B-5DBA-408D-A75E-6B3DCB78B7F3}" type="datetimeFigureOut">
              <a:rPr lang="en-US" smtClean="0"/>
              <a:t>4/17/2014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9F9C4A-7093-4CDE-87F8-BDF2F6B600E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7B3220B-5DBA-408D-A75E-6B3DCB78B7F3}" type="datetimeFigureOut">
              <a:rPr lang="en-US" smtClean="0"/>
              <a:t>4/17/2014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99F9C4A-7093-4CDE-87F8-BDF2F6B600E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Internet Review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66561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icon will take you to the home page?</a:t>
            </a:r>
            <a:endParaRPr lang="en-US" dirty="0"/>
          </a:p>
        </p:txBody>
      </p:sp>
      <p:sp>
        <p:nvSpPr>
          <p:cNvPr id="3" name="Content Placeholder 2"/>
          <p:cNvSpPr>
            <a:spLocks noGrp="1"/>
          </p:cNvSpPr>
          <p:nvPr>
            <p:ph idx="1"/>
          </p:nvPr>
        </p:nvSpPr>
        <p:spPr/>
        <p:txBody>
          <a:bodyPr/>
          <a:lstStyle/>
          <a:p>
            <a:endParaRPr lang="en-US"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76524"/>
            <a:ext cx="9094107" cy="3038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2432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do you click to create a new tab?</a:t>
            </a:r>
            <a:endParaRPr lang="en-US" dirty="0"/>
          </a:p>
        </p:txBody>
      </p:sp>
      <p:sp>
        <p:nvSpPr>
          <p:cNvPr id="3" name="Content Placeholder 2"/>
          <p:cNvSpPr>
            <a:spLocks noGrp="1"/>
          </p:cNvSpPr>
          <p:nvPr>
            <p:ph idx="1"/>
          </p:nvPr>
        </p:nvSpPr>
        <p:spPr/>
        <p:txBody>
          <a:bodyPr/>
          <a:lstStyle/>
          <a:p>
            <a:endParaRPr lang="en-US"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76524"/>
            <a:ext cx="9094107" cy="3038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1021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581400"/>
            <a:ext cx="7772400" cy="2200275"/>
          </a:xfrm>
        </p:spPr>
        <p:txBody>
          <a:bodyPr>
            <a:normAutofit fontScale="90000"/>
          </a:bodyPr>
          <a:lstStyle/>
          <a:p>
            <a:r>
              <a:rPr lang="en-US" cap="none" dirty="0" smtClean="0"/>
              <a:t>Remember to listen to the </a:t>
            </a:r>
            <a:r>
              <a:rPr lang="en-US" sz="4000" dirty="0" smtClean="0"/>
              <a:t>WHOLE question.  </a:t>
            </a:r>
            <a:r>
              <a:rPr lang="en-US" sz="4000" cap="none" dirty="0" smtClean="0"/>
              <a:t>The question will give you hints about where to find the answer  and occasionally will tell you how to move forward after you have answered.  </a:t>
            </a:r>
            <a:r>
              <a:rPr lang="en-US" sz="4000" cap="none" dirty="0"/>
              <a:t/>
            </a:r>
            <a:br>
              <a:rPr lang="en-US" sz="4000" cap="none" dirty="0"/>
            </a:br>
            <a:r>
              <a:rPr lang="en-US" sz="4000" cap="none" dirty="0" smtClean="0"/>
              <a:t>If you missed an important part of the question, remember to look for the </a:t>
            </a:r>
            <a:r>
              <a:rPr lang="en-US" sz="4000" b="1" cap="none" dirty="0" smtClean="0"/>
              <a:t>blue ear. </a:t>
            </a:r>
            <a:endParaRPr lang="en-US" sz="4000" b="1" dirty="0"/>
          </a:p>
        </p:txBody>
      </p:sp>
    </p:spTree>
    <p:extLst>
      <p:ext uri="{BB962C8B-B14F-4D97-AF65-F5344CB8AC3E}">
        <p14:creationId xmlns:p14="http://schemas.microsoft.com/office/powerpoint/2010/main" val="911371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546302"/>
            <a:ext cx="6968452"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fontScale="90000"/>
          </a:bodyPr>
          <a:lstStyle/>
          <a:p>
            <a:r>
              <a:rPr lang="en-US" dirty="0" smtClean="0"/>
              <a:t>Which of the websites shown below is secure, how do you know?</a:t>
            </a:r>
            <a:endParaRPr lang="en-US" dirty="0"/>
          </a:p>
        </p:txBody>
      </p:sp>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600325"/>
            <a:ext cx="7317637" cy="425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76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524000"/>
          </a:xfrm>
        </p:spPr>
        <p:txBody>
          <a:bodyPr>
            <a:normAutofit/>
          </a:bodyPr>
          <a:lstStyle/>
          <a:p>
            <a:r>
              <a:rPr lang="en-US" dirty="0" smtClean="0"/>
              <a:t>Can you write the names of the common web browsers? </a:t>
            </a:r>
            <a:endParaRPr lang="en-US" dirty="0"/>
          </a:p>
        </p:txBody>
      </p:sp>
    </p:spTree>
    <p:extLst>
      <p:ext uri="{BB962C8B-B14F-4D97-AF65-F5344CB8AC3E}">
        <p14:creationId xmlns:p14="http://schemas.microsoft.com/office/powerpoint/2010/main" val="409395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names of the common search engines?</a:t>
            </a:r>
            <a:endParaRPr lang="en-US" dirty="0"/>
          </a:p>
        </p:txBody>
      </p:sp>
      <p:sp>
        <p:nvSpPr>
          <p:cNvPr id="3" name="Content Placeholder 2"/>
          <p:cNvSpPr>
            <a:spLocks noGrp="1"/>
          </p:cNvSpPr>
          <p:nvPr>
            <p:ph idx="1"/>
          </p:nvPr>
        </p:nvSpPr>
        <p:spPr/>
        <p:txBody>
          <a:bodyPr/>
          <a:lstStyle/>
          <a:p>
            <a:endParaRPr lang="en-US" dirty="0"/>
          </a:p>
        </p:txBody>
      </p:sp>
      <p:sp>
        <p:nvSpPr>
          <p:cNvPr id="4" name="Title 1"/>
          <p:cNvSpPr txBox="1">
            <a:spLocks/>
          </p:cNvSpPr>
          <p:nvPr/>
        </p:nvSpPr>
        <p:spPr>
          <a:xfrm>
            <a:off x="457200" y="4191000"/>
            <a:ext cx="8229600" cy="990600"/>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What do you type into a Search Engine?</a:t>
            </a:r>
            <a:endParaRPr lang="en-US" dirty="0"/>
          </a:p>
        </p:txBody>
      </p:sp>
    </p:spTree>
    <p:extLst>
      <p:ext uri="{BB962C8B-B14F-4D97-AF65-F5344CB8AC3E}">
        <p14:creationId xmlns:p14="http://schemas.microsoft.com/office/powerpoint/2010/main" val="1686138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normAutofit fontScale="90000"/>
          </a:bodyPr>
          <a:lstStyle/>
          <a:p>
            <a:r>
              <a:rPr lang="en-US" dirty="0" smtClean="0"/>
              <a:t>Circle all of the pictures that depict a method that allows you to connect to </a:t>
            </a:r>
            <a:r>
              <a:rPr lang="en-US" smtClean="0"/>
              <a:t>the internet. </a:t>
            </a:r>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638423"/>
            <a:ext cx="8259667" cy="3533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262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Circle the space where I would type in Facebook.com. </a:t>
            </a:r>
            <a:endParaRPr lang="en-US" dirty="0"/>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470" y="1676400"/>
            <a:ext cx="8674100"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869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533400"/>
            <a:ext cx="8909050" cy="1295400"/>
          </a:xfrm>
        </p:spPr>
        <p:txBody>
          <a:bodyPr>
            <a:normAutofit fontScale="90000"/>
          </a:bodyPr>
          <a:lstStyle/>
          <a:p>
            <a:r>
              <a:rPr lang="en-US" dirty="0" smtClean="0"/>
              <a:t>Circle the space where I would search for information on </a:t>
            </a:r>
            <a:r>
              <a:rPr lang="en-US" dirty="0" smtClean="0"/>
              <a:t>“jobs </a:t>
            </a:r>
            <a:r>
              <a:rPr lang="en-US" dirty="0" smtClean="0"/>
              <a:t>in </a:t>
            </a:r>
            <a:r>
              <a:rPr lang="en-US" dirty="0" smtClean="0"/>
              <a:t>Minneapolis”. </a:t>
            </a:r>
            <a:endParaRPr lang="en-US" dirty="0"/>
          </a:p>
        </p:txBody>
      </p:sp>
      <p:sp>
        <p:nvSpPr>
          <p:cNvPr id="3" name="Content Placeholder 2"/>
          <p:cNvSpPr>
            <a:spLocks noGrp="1"/>
          </p:cNvSpPr>
          <p:nvPr>
            <p:ph idx="1"/>
          </p:nvPr>
        </p:nvSpPr>
        <p:spPr/>
        <p:txBody>
          <a:bodyPr/>
          <a:lstStyle/>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950" y="1981200"/>
            <a:ext cx="8674100"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4229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Computer Virus?</a:t>
            </a:r>
            <a:endParaRPr lang="en-US" dirty="0"/>
          </a:p>
        </p:txBody>
      </p:sp>
      <p:sp>
        <p:nvSpPr>
          <p:cNvPr id="4" name="Title 1"/>
          <p:cNvSpPr txBox="1">
            <a:spLocks/>
          </p:cNvSpPr>
          <p:nvPr/>
        </p:nvSpPr>
        <p:spPr>
          <a:xfrm>
            <a:off x="441960" y="307086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What is Antivirus Software?</a:t>
            </a:r>
            <a:endParaRPr lang="en-US" dirty="0"/>
          </a:p>
        </p:txBody>
      </p:sp>
    </p:spTree>
    <p:extLst>
      <p:ext uri="{BB962C8B-B14F-4D97-AF65-F5344CB8AC3E}">
        <p14:creationId xmlns:p14="http://schemas.microsoft.com/office/powerpoint/2010/main" val="141007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icon signifies the tool that stops a page from loading all the way? </a:t>
            </a:r>
            <a:endParaRPr lang="en-US" dirty="0"/>
          </a:p>
        </p:txBody>
      </p:sp>
      <p:sp>
        <p:nvSpPr>
          <p:cNvPr id="3" name="Content Placeholder 2"/>
          <p:cNvSpPr>
            <a:spLocks noGrp="1"/>
          </p:cNvSpPr>
          <p:nvPr>
            <p:ph idx="1"/>
          </p:nvPr>
        </p:nvSpPr>
        <p:spPr/>
        <p:txBody>
          <a:bodyPr/>
          <a:lstStyle/>
          <a:p>
            <a:endParaRPr lang="en-US" dirty="0"/>
          </a:p>
        </p:txBody>
      </p:sp>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76524"/>
            <a:ext cx="9094107" cy="3038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5811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117</TotalTime>
  <Words>244</Words>
  <Application>Microsoft Office PowerPoint</Application>
  <PresentationFormat>On-screen Show (4:3)</PresentationFormat>
  <Paragraphs>29</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Clarity</vt:lpstr>
      <vt:lpstr>Internet Review </vt:lpstr>
      <vt:lpstr>Which of the websites shown below is secure, how do you know?</vt:lpstr>
      <vt:lpstr>Can you write the names of the common web browsers? </vt:lpstr>
      <vt:lpstr>What are the names of the common search engines?</vt:lpstr>
      <vt:lpstr>Circle all of the pictures that depict a method that allows you to connect to the internet. </vt:lpstr>
      <vt:lpstr>Circle the space where I would type in Facebook.com. </vt:lpstr>
      <vt:lpstr>Circle the space where I would search for information on “jobs in Minneapolis”. </vt:lpstr>
      <vt:lpstr>What is a Computer Virus?</vt:lpstr>
      <vt:lpstr>Which icon signifies the tool that stops a page from loading all the way? </vt:lpstr>
      <vt:lpstr>Which icon will take you to the home page?</vt:lpstr>
      <vt:lpstr>Where do you click to create a new tab?</vt:lpstr>
      <vt:lpstr>Remember to listen to the WHOLE question.  The question will give you hints about where to find the answer  and occasionally will tell you how to move forward after you have answered.   If you missed an important part of the question, remember to look for the blue ear.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Review</dc:title>
  <dc:creator>Kayla Norman</dc:creator>
  <cp:lastModifiedBy>Kayla Norman</cp:lastModifiedBy>
  <cp:revision>8</cp:revision>
  <dcterms:created xsi:type="dcterms:W3CDTF">2013-06-17T21:51:12Z</dcterms:created>
  <dcterms:modified xsi:type="dcterms:W3CDTF">2014-04-17T22:06:00Z</dcterms:modified>
</cp:coreProperties>
</file>