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57" r:id="rId4"/>
    <p:sldId id="258" r:id="rId5"/>
    <p:sldId id="259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6E94055-9DCC-4755-89D6-48BC6C20D74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2C28FB-F011-472D-B59C-3D508290EB5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4055-9DCC-4755-89D6-48BC6C20D74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28FB-F011-472D-B59C-3D508290E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4055-9DCC-4755-89D6-48BC6C20D74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2C28FB-F011-472D-B59C-3D508290E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4055-9DCC-4755-89D6-48BC6C20D74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28FB-F011-472D-B59C-3D508290EB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94055-9DCC-4755-89D6-48BC6C20D74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2C28FB-F011-472D-B59C-3D508290EB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4055-9DCC-4755-89D6-48BC6C20D74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28FB-F011-472D-B59C-3D508290EB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4055-9DCC-4755-89D6-48BC6C20D74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28FB-F011-472D-B59C-3D508290EB5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4055-9DCC-4755-89D6-48BC6C20D74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28FB-F011-472D-B59C-3D508290EB5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4055-9DCC-4755-89D6-48BC6C20D74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28FB-F011-472D-B59C-3D508290E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4055-9DCC-4755-89D6-48BC6C20D74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2C28FB-F011-472D-B59C-3D508290EB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4055-9DCC-4755-89D6-48BC6C20D74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28FB-F011-472D-B59C-3D508290EB5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6E94055-9DCC-4755-89D6-48BC6C20D74B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42C28FB-F011-472D-B59C-3D508290EB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5 Inference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97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Please do not shout out the answers, raise your hand and wait for the teacher to call on you.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First two </a:t>
            </a:r>
            <a:r>
              <a:rPr lang="en-US" dirty="0" smtClean="0"/>
              <a:t>examples </a:t>
            </a:r>
            <a:r>
              <a:rPr lang="en-US" dirty="0" smtClean="0"/>
              <a:t>class should work together, the </a:t>
            </a:r>
            <a:r>
              <a:rPr lang="en-US" dirty="0" smtClean="0"/>
              <a:t>second </a:t>
            </a:r>
            <a:r>
              <a:rPr lang="en-US" dirty="0" smtClean="0"/>
              <a:t>two students should try to figure them out silently and then we will review the answers.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83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9071"/>
            <a:ext cx="6172201" cy="440740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Sally arrives at home at 4:30 and knows that her mother does not get off of work until 5. Sally also sees that the lights are off in their house. </a:t>
            </a:r>
            <a:endParaRPr lang="en-US" sz="2400" dirty="0" smtClean="0"/>
          </a:p>
          <a:p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What does Sally know as </a:t>
            </a:r>
            <a:r>
              <a:rPr lang="en-US" sz="2400" b="1" dirty="0" smtClean="0"/>
              <a:t>fact</a:t>
            </a:r>
            <a:r>
              <a:rPr lang="en-US" sz="2400" dirty="0" smtClean="0"/>
              <a:t>?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What can Sally </a:t>
            </a:r>
            <a:r>
              <a:rPr lang="en-US" sz="2400" b="1" dirty="0" smtClean="0"/>
              <a:t>Infer</a:t>
            </a:r>
            <a:r>
              <a:rPr lang="en-US" sz="2400" dirty="0" smtClean="0"/>
              <a:t>?</a:t>
            </a:r>
          </a:p>
          <a:p>
            <a:pPr marL="0" indent="0" algn="ctr">
              <a:buNone/>
            </a:pPr>
            <a:endParaRPr lang="en-US" sz="2400" dirty="0"/>
          </a:p>
          <a:p>
            <a:r>
              <a:rPr lang="en-US" sz="2400" dirty="0" smtClean="0"/>
              <a:t>Sally </a:t>
            </a:r>
            <a:r>
              <a:rPr lang="en-US" sz="2400" dirty="0"/>
              <a:t>can infer that her mother is not yet home.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1030" name="Picture 6" descr="http://thumbs.dreamstime.com/thumblarge_652/1323851778u54eY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048000"/>
            <a:ext cx="2375648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65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floor is covered in shreds of newspaper and Susan's dog has newsprint on his paws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What does Susan know as </a:t>
            </a:r>
            <a:r>
              <a:rPr lang="en-US" sz="2400" b="1" dirty="0" smtClean="0"/>
              <a:t>fact</a:t>
            </a:r>
            <a:r>
              <a:rPr lang="en-US" sz="2400" dirty="0" smtClean="0"/>
              <a:t>?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2400" dirty="0" smtClean="0"/>
              <a:t>What can Susan </a:t>
            </a:r>
            <a:r>
              <a:rPr lang="en-US" sz="2400" b="1" dirty="0" smtClean="0"/>
              <a:t>Infer</a:t>
            </a:r>
            <a:r>
              <a:rPr lang="en-US" sz="2400" dirty="0" smtClean="0"/>
              <a:t>?</a:t>
            </a:r>
          </a:p>
          <a:p>
            <a:pPr marL="0" indent="0" algn="ctr">
              <a:lnSpc>
                <a:spcPct val="200000"/>
              </a:lnSpc>
              <a:buNone/>
            </a:pPr>
            <a:endParaRPr lang="en-US" sz="2400" dirty="0" smtClean="0"/>
          </a:p>
          <a:p>
            <a:r>
              <a:rPr lang="en-US" sz="2400" dirty="0" smtClean="0"/>
              <a:t>It can be inferred that Susan's dog ate the newspaper.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pic>
        <p:nvPicPr>
          <p:cNvPr id="2050" name="Picture 2" descr="C:\Users\knorman\AppData\Local\Microsoft\Windows\Temporary Internet Files\Content.IE5\U1JZYGAA\MP90044659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426105"/>
            <a:ext cx="1428750" cy="185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79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419600" cy="4407408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Kyle </a:t>
            </a:r>
            <a:r>
              <a:rPr lang="en-US" sz="2800" dirty="0"/>
              <a:t>bought six lottery tickets the </a:t>
            </a:r>
            <a:r>
              <a:rPr lang="en-US" sz="2800" dirty="0" smtClean="0"/>
              <a:t>yesterday and </a:t>
            </a:r>
            <a:r>
              <a:rPr lang="en-US" sz="2800" dirty="0"/>
              <a:t>quit work </a:t>
            </a:r>
            <a:r>
              <a:rPr lang="en-US" sz="2800" dirty="0" smtClean="0"/>
              <a:t>today. </a:t>
            </a:r>
          </a:p>
          <a:p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What do we know as </a:t>
            </a:r>
            <a:r>
              <a:rPr lang="en-US" sz="2800" b="1" dirty="0" smtClean="0"/>
              <a:t>fact</a:t>
            </a:r>
            <a:r>
              <a:rPr lang="en-US" sz="2800" dirty="0" smtClean="0"/>
              <a:t>?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sz="2800" dirty="0" smtClean="0"/>
              <a:t>What can we </a:t>
            </a:r>
            <a:r>
              <a:rPr lang="en-US" sz="2800" b="1" dirty="0" smtClean="0"/>
              <a:t>infer</a:t>
            </a:r>
            <a:r>
              <a:rPr lang="en-US" sz="2800" dirty="0" smtClean="0"/>
              <a:t>?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We can infer that he won the lottery.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pic>
        <p:nvPicPr>
          <p:cNvPr id="3076" name="Picture 4" descr="http://www.inkity.com/catalog/img/2/11608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752600"/>
            <a:ext cx="3866270" cy="478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80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5943600" cy="440740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Lisa has not been to work lately, but I saw her at the store the other day.  She had a lot of diapers and formula in her cart. </a:t>
            </a:r>
          </a:p>
          <a:p>
            <a:pPr marL="0" indent="0" algn="ctr">
              <a:buNone/>
            </a:pPr>
            <a:r>
              <a:rPr lang="en-US" dirty="0"/>
              <a:t>What do we know as </a:t>
            </a:r>
            <a:r>
              <a:rPr lang="en-US" b="1" dirty="0"/>
              <a:t>fact</a:t>
            </a:r>
            <a:r>
              <a:rPr lang="en-US" dirty="0"/>
              <a:t>?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dirty="0"/>
              <a:t>What can we </a:t>
            </a:r>
            <a:r>
              <a:rPr lang="en-US" b="1" dirty="0"/>
              <a:t>infer</a:t>
            </a:r>
            <a:r>
              <a:rPr lang="en-US" dirty="0"/>
              <a:t>?</a:t>
            </a:r>
          </a:p>
          <a:p>
            <a:pPr>
              <a:lnSpc>
                <a:spcPct val="120000"/>
              </a:lnSpc>
            </a:pPr>
            <a:r>
              <a:rPr lang="en-US" dirty="0"/>
              <a:t>We can infer that </a:t>
            </a:r>
            <a:r>
              <a:rPr lang="en-US" dirty="0" smtClean="0"/>
              <a:t>Lisa had a baby. </a:t>
            </a:r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553200" y="1719072"/>
            <a:ext cx="2133600" cy="440740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3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96</TotalTime>
  <Words>240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Grid</vt:lpstr>
      <vt:lpstr>Day 5 Inference Practice</vt:lpstr>
      <vt:lpstr>First two examples class should work together, the second two students should try to figure them out silently and then we will review the answers.</vt:lpstr>
      <vt:lpstr>Example 1</vt:lpstr>
      <vt:lpstr>Example 2</vt:lpstr>
      <vt:lpstr>Example 3</vt:lpstr>
      <vt:lpstr>Example 4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5 Inference Practice</dc:title>
  <dc:creator>Kayla Norman</dc:creator>
  <cp:lastModifiedBy>Kayla Norman</cp:lastModifiedBy>
  <cp:revision>5</cp:revision>
  <dcterms:created xsi:type="dcterms:W3CDTF">2013-05-20T20:12:18Z</dcterms:created>
  <dcterms:modified xsi:type="dcterms:W3CDTF">2014-03-06T18:27:56Z</dcterms:modified>
</cp:coreProperties>
</file>