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58" r:id="rId5"/>
    <p:sldId id="259" r:id="rId6"/>
    <p:sldId id="268" r:id="rId7"/>
    <p:sldId id="260" r:id="rId8"/>
    <p:sldId id="261" r:id="rId9"/>
    <p:sldId id="264" r:id="rId10"/>
    <p:sldId id="267" r:id="rId11"/>
    <p:sldId id="263" r:id="rId12"/>
    <p:sldId id="265" r:id="rId13"/>
    <p:sldId id="266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337" autoAdjust="0"/>
  </p:normalViewPr>
  <p:slideViewPr>
    <p:cSldViewPr>
      <p:cViewPr>
        <p:scale>
          <a:sx n="58" d="100"/>
          <a:sy n="58" d="100"/>
        </p:scale>
        <p:origin x="-2304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FD9E6DE-4778-4889-82C7-0CAE5890607F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D9763A7-DB9B-424F-9B9F-A2657B4F82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14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E13D0C3-121A-4A12-A684-1FEA5EFD7461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01AC82A-40A6-4CCC-AC87-84B115692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077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that this Review</a:t>
            </a:r>
            <a:r>
              <a:rPr lang="en-US" baseline="0" dirty="0" smtClean="0"/>
              <a:t> is meant to point out that the answers will be on the page, sometimes you just have to scan for them.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Explain that what students need to take away from this is a basic understanding of common vocabulary words that should be written on the board.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AC82A-40A6-4CCC-AC87-84B115692C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56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</a:t>
            </a:r>
            <a:r>
              <a:rPr lang="en-US" baseline="0" dirty="0" smtClean="0"/>
              <a:t> C. </a:t>
            </a:r>
            <a:r>
              <a:rPr lang="en-US" baseline="0" dirty="0" err="1" smtClean="0"/>
              <a:t>xls</a:t>
            </a:r>
            <a:r>
              <a:rPr lang="en-US" baseline="0" dirty="0" smtClean="0"/>
              <a:t>: Excel Spreadsheet (sound it out)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AC82A-40A6-4CCC-AC87-84B115692C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1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AC82A-40A6-4CCC-AC87-84B115692C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10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 lesson in</a:t>
            </a:r>
            <a:r>
              <a:rPr lang="en-US" baseline="0" dirty="0" smtClean="0"/>
              <a:t> using clues.  The question provides us with clues about how to find the answer.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are key words? Folder and taskbar.  They tell you what to look for and where.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AC82A-40A6-4CCC-AC87-84B115692C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616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that students</a:t>
            </a:r>
            <a:r>
              <a:rPr lang="en-US" baseline="0" dirty="0" smtClean="0"/>
              <a:t> should try their best, but should not get overwhelmed with the need to pass.  This test is not telling of what they have learned in class and will not be a judge of their knowledge of material covered.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AC82A-40A6-4CCC-AC87-84B115692C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5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 practice example</a:t>
            </a:r>
            <a:r>
              <a:rPr lang="en-US" baseline="0" dirty="0" smtClean="0"/>
              <a:t>.  </a:t>
            </a:r>
          </a:p>
          <a:p>
            <a:endParaRPr lang="en-US" dirty="0" smtClean="0"/>
          </a:p>
          <a:p>
            <a:r>
              <a:rPr lang="en-US" dirty="0" smtClean="0"/>
              <a:t>Explain</a:t>
            </a:r>
            <a:r>
              <a:rPr lang="en-US" baseline="0" dirty="0" smtClean="0"/>
              <a:t> that even though learners have not learned how to use email in this class, they can use their scanning skills to search for the answer on the page.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 would someone go about sending an email?  What words are we looking for?  Instruct students to circle the spot they would click that would answer the question.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AC82A-40A6-4CCC-AC87-84B115692C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338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AC82A-40A6-4CCC-AC87-84B115692C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4158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that on newer versions of Windows,</a:t>
            </a:r>
            <a:r>
              <a:rPr lang="en-US" baseline="0" dirty="0" smtClean="0"/>
              <a:t> the start menu does not say Start, instead it simply shows the Windows icon.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Point out that it is still in the same spot, that has not changed.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Programs open on the taskbar? 4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 to open Excel? Click on green icon on the taskbar.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AC82A-40A6-4CCC-AC87-84B115692C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12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Again, students</a:t>
            </a:r>
            <a:r>
              <a:rPr lang="en-US" baseline="0" dirty="0" smtClean="0"/>
              <a:t> can use scanning to find the answer.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words are we looking for? </a:t>
            </a:r>
            <a:r>
              <a:rPr lang="en-US" i="1" baseline="0" dirty="0" smtClean="0"/>
              <a:t>Control Panel </a:t>
            </a:r>
            <a:endParaRPr lang="en-US" i="0" baseline="0" dirty="0" smtClean="0"/>
          </a:p>
          <a:p>
            <a:endParaRPr lang="en-US" i="0" baseline="0" dirty="0" smtClean="0"/>
          </a:p>
          <a:p>
            <a:r>
              <a:rPr lang="en-US" i="0" baseline="0" dirty="0" smtClean="0"/>
              <a:t>Click, and control panel will be circled. </a:t>
            </a:r>
          </a:p>
          <a:p>
            <a:endParaRPr lang="en-US" i="0" baseline="0" dirty="0" smtClean="0"/>
          </a:p>
          <a:p>
            <a:r>
              <a:rPr lang="en-US" i="0" baseline="0" dirty="0" smtClean="0"/>
              <a:t>Differences? </a:t>
            </a:r>
            <a:r>
              <a:rPr lang="en-US" i="1" baseline="0" dirty="0" smtClean="0"/>
              <a:t>Search bar does not exist on the Windows version we use.  Shut down buttons are different. </a:t>
            </a:r>
          </a:p>
          <a:p>
            <a:endParaRPr lang="en-US" i="1" baseline="0" dirty="0" smtClean="0"/>
          </a:p>
          <a:p>
            <a:endParaRPr lang="en-US" i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AC82A-40A6-4CCC-AC87-84B115692C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547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a</a:t>
            </a:r>
            <a:r>
              <a:rPr lang="en-US" baseline="0" dirty="0" smtClean="0"/>
              <a:t> hard drive? A self-containing storage device.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 they see a label that will help them find the answer?  Use the screen, there are hints everywhere.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Answer: two.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AC82A-40A6-4CCC-AC87-84B115692C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953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 if these</a:t>
            </a:r>
            <a:r>
              <a:rPr lang="en-US" baseline="0" dirty="0" smtClean="0"/>
              <a:t> are Microsoft Office Programs? Yes.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AC82A-40A6-4CCC-AC87-84B115692C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1744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that these are not things we have</a:t>
            </a:r>
            <a:r>
              <a:rPr lang="en-US" baseline="0" dirty="0" smtClean="0"/>
              <a:t> learned, so try to really think about and sound out the extensions.  If we say them out loud, it might become clear what program would be opened.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Answer: B. Doc=document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AC82A-40A6-4CCC-AC87-84B115692C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108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</a:t>
            </a:r>
            <a:r>
              <a:rPr lang="en-US" baseline="0" dirty="0" smtClean="0"/>
              <a:t> A. PPT=PowerPoint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1AC82A-40A6-4CCC-AC87-84B115692C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1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3B9F-F476-450B-A33B-A2D228E5F335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AF0F36-F39C-450E-A286-228A8CA138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3B9F-F476-450B-A33B-A2D228E5F335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0F36-F39C-450E-A286-228A8CA13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3B9F-F476-450B-A33B-A2D228E5F335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0F36-F39C-450E-A286-228A8CA13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3B9F-F476-450B-A33B-A2D228E5F335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0F36-F39C-450E-A286-228A8CA13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3B9F-F476-450B-A33B-A2D228E5F335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0F36-F39C-450E-A286-228A8CA138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3B9F-F476-450B-A33B-A2D228E5F335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0F36-F39C-450E-A286-228A8CA138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3B9F-F476-450B-A33B-A2D228E5F335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0F36-F39C-450E-A286-228A8CA138D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3B9F-F476-450B-A33B-A2D228E5F335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0F36-F39C-450E-A286-228A8CA13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3B9F-F476-450B-A33B-A2D228E5F335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0F36-F39C-450E-A286-228A8CA13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3B9F-F476-450B-A33B-A2D228E5F335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0F36-F39C-450E-A286-228A8CA13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3B9F-F476-450B-A33B-A2D228E5F335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F0F36-F39C-450E-A286-228A8CA138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6633B9F-F476-450B-A33B-A2D228E5F335}" type="datetimeFigureOut">
              <a:rPr lang="en-US" smtClean="0"/>
              <a:t>3/6/2014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CAF0F36-F39C-450E-A286-228A8CA138D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Day 11 Review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knorman\AppData\Local\Microsoft\Windows\Temporary Internet Files\Content.IE5\8HI2NUQZ\MP900448599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33400"/>
            <a:ext cx="2032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300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828800"/>
          </a:xfrm>
        </p:spPr>
        <p:txBody>
          <a:bodyPr/>
          <a:lstStyle/>
          <a:p>
            <a:r>
              <a:rPr lang="en-US" dirty="0" smtClean="0"/>
              <a:t>Which file extension would open a Excel Spreadsheet?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lphaUcPeriod"/>
            </a:pPr>
            <a:r>
              <a:rPr lang="en-US" sz="3600" b="1" dirty="0" smtClean="0">
                <a:solidFill>
                  <a:schemeClr val="tx1"/>
                </a:solidFill>
              </a:rPr>
              <a:t>Recycling.ppt</a:t>
            </a:r>
          </a:p>
          <a:p>
            <a:pPr marL="457200" indent="-457200">
              <a:lnSpc>
                <a:spcPct val="200000"/>
              </a:lnSpc>
              <a:buFont typeface="+mj-lt"/>
              <a:buAutoNum type="alphaUcPeriod"/>
            </a:pPr>
            <a:r>
              <a:rPr lang="en-US" sz="3600" b="1" dirty="0" smtClean="0">
                <a:solidFill>
                  <a:schemeClr val="tx1"/>
                </a:solidFill>
              </a:rPr>
              <a:t>Recycling.doc</a:t>
            </a:r>
          </a:p>
          <a:p>
            <a:pPr marL="457200" indent="-457200">
              <a:lnSpc>
                <a:spcPct val="200000"/>
              </a:lnSpc>
              <a:buFont typeface="+mj-lt"/>
              <a:buAutoNum type="alphaUcPeriod"/>
            </a:pPr>
            <a:r>
              <a:rPr lang="en-US" sz="3600" b="1" dirty="0" smtClean="0">
                <a:solidFill>
                  <a:schemeClr val="tx1"/>
                </a:solidFill>
              </a:rPr>
              <a:t>Recycling.xls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34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1" y="266700"/>
            <a:ext cx="3429000" cy="2095500"/>
          </a:xfrm>
        </p:spPr>
        <p:txBody>
          <a:bodyPr/>
          <a:lstStyle/>
          <a:p>
            <a:r>
              <a:rPr lang="en-US" sz="3200" dirty="0" smtClean="0"/>
              <a:t>Where do I click to minimize the Window?</a:t>
            </a:r>
            <a:endParaRPr lang="en-US" sz="3200" dirty="0"/>
          </a:p>
        </p:txBody>
      </p:sp>
      <p:pic>
        <p:nvPicPr>
          <p:cNvPr id="4" name="Content Placeholder 3" descr="MPR: News Programming: Live Streams - Google Chrome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219200"/>
            <a:ext cx="4419600" cy="4266319"/>
          </a:xfr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5617030" y="2971800"/>
            <a:ext cx="3429000" cy="20955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>
                <a:solidFill>
                  <a:schemeClr val="tx2"/>
                </a:solidFill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Where do I click to maximize the window?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964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Screen Clippi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268" y="2286000"/>
            <a:ext cx="6106378" cy="1457529"/>
          </a:xfrm>
        </p:spPr>
      </p:pic>
      <p:sp>
        <p:nvSpPr>
          <p:cNvPr id="10" name="Title 4"/>
          <p:cNvSpPr txBox="1">
            <a:spLocks/>
          </p:cNvSpPr>
          <p:nvPr/>
        </p:nvSpPr>
        <p:spPr>
          <a:xfrm>
            <a:off x="413657" y="38100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Anyone know how to open the Windows Explorer Folder in the taskbar?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13657" y="4267199"/>
            <a:ext cx="85235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What are some key words? Hints as to where you can find the answer?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Folder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Taskbar</a:t>
            </a:r>
            <a:endParaRPr lang="en-US" sz="2000" dirty="0"/>
          </a:p>
        </p:txBody>
      </p:sp>
      <p:sp>
        <p:nvSpPr>
          <p:cNvPr id="13" name="Oval 12"/>
          <p:cNvSpPr/>
          <p:nvPr/>
        </p:nvSpPr>
        <p:spPr>
          <a:xfrm>
            <a:off x="2667000" y="1181100"/>
            <a:ext cx="1219200" cy="1028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876800" y="1181100"/>
            <a:ext cx="1219200" cy="10287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1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remember: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Listen carefully to the question and then read it at the top of the page to identify hints and key words that will allow you to locate the answer.</a:t>
            </a:r>
          </a:p>
          <a:p>
            <a:r>
              <a:rPr lang="en-US" sz="2800" b="1" dirty="0" smtClean="0"/>
              <a:t>The answers are on the page, you just have to look for them. </a:t>
            </a:r>
          </a:p>
          <a:p>
            <a:r>
              <a:rPr lang="en-US" sz="2800" b="1" dirty="0" smtClean="0"/>
              <a:t>Stay calm! If you get confused by a question just breathe, and remember you can listen to it again if you need to. 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6261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would I click to send an email?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6914" y="1524000"/>
            <a:ext cx="6629400" cy="497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990600" y="2895600"/>
            <a:ext cx="1905000" cy="182880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2743200" y="2590800"/>
            <a:ext cx="533400" cy="38100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6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program does this Icon open?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143" y="1654629"/>
            <a:ext cx="4156982" cy="4089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192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the Start menu?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491343"/>
            <a:ext cx="8931349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343400" y="3200400"/>
            <a:ext cx="33528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How many programs are open on the taskbar?</a:t>
            </a:r>
            <a:endParaRPr lang="en-US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953000" y="4577286"/>
            <a:ext cx="33528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How would I open the Excel spreadsheet from the taskbar? </a:t>
            </a:r>
            <a:endParaRPr lang="en-US" sz="2000" b="1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6266543"/>
            <a:ext cx="3810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038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would you find the Control Panel?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0200"/>
            <a:ext cx="6534831" cy="4899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09900" y="1589314"/>
            <a:ext cx="312420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What are some features that are different in this Start menu than on others?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505200" y="4648200"/>
            <a:ext cx="31242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Search feature.</a:t>
            </a:r>
            <a:endParaRPr lang="en-US" sz="2000" b="1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895600" y="5181600"/>
            <a:ext cx="609600" cy="6858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78841" y="3227457"/>
            <a:ext cx="277381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Draw a star on the taskbar.</a:t>
            </a:r>
            <a:endParaRPr lang="en-US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878841" y="5402253"/>
            <a:ext cx="2773816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Draw a star on the desktop</a:t>
            </a:r>
            <a:r>
              <a:rPr lang="en-US" sz="2000" b="1" dirty="0"/>
              <a:t>.</a:t>
            </a:r>
          </a:p>
        </p:txBody>
      </p:sp>
      <p:sp>
        <p:nvSpPr>
          <p:cNvPr id="4" name="Oval 3"/>
          <p:cNvSpPr/>
          <p:nvPr/>
        </p:nvSpPr>
        <p:spPr>
          <a:xfrm>
            <a:off x="3352800" y="4343400"/>
            <a:ext cx="12192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9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  <p:bldP spid="12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many hard drives are shown below?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752599"/>
            <a:ext cx="6966721" cy="4086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3194957" y="2966357"/>
            <a:ext cx="21336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442721" y="3009900"/>
            <a:ext cx="21336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08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icon would open Microsoft Word?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08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1687286"/>
            <a:ext cx="7446563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326571" y="3886199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/>
              <a:t>What can be created in Microsoft Word?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46680" y="5715000"/>
            <a:ext cx="8229600" cy="9905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dirty="0" smtClean="0"/>
              <a:t>Documents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92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828800"/>
          </a:xfrm>
        </p:spPr>
        <p:txBody>
          <a:bodyPr/>
          <a:lstStyle/>
          <a:p>
            <a:r>
              <a:rPr lang="en-US" dirty="0" smtClean="0"/>
              <a:t>Which file extension would open a Word Document?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lphaUcPeriod"/>
            </a:pPr>
            <a:r>
              <a:rPr lang="en-US" sz="3600" b="1" dirty="0" smtClean="0">
                <a:solidFill>
                  <a:schemeClr val="tx1"/>
                </a:solidFill>
              </a:rPr>
              <a:t>Recycling.ppt</a:t>
            </a:r>
          </a:p>
          <a:p>
            <a:pPr marL="457200" indent="-457200">
              <a:lnSpc>
                <a:spcPct val="200000"/>
              </a:lnSpc>
              <a:buFont typeface="+mj-lt"/>
              <a:buAutoNum type="alphaUcPeriod"/>
            </a:pPr>
            <a:r>
              <a:rPr lang="en-US" sz="3600" b="1" dirty="0" smtClean="0">
                <a:solidFill>
                  <a:schemeClr val="tx1"/>
                </a:solidFill>
              </a:rPr>
              <a:t>Recycling.doc</a:t>
            </a:r>
          </a:p>
          <a:p>
            <a:pPr marL="457200" indent="-457200">
              <a:lnSpc>
                <a:spcPct val="200000"/>
              </a:lnSpc>
              <a:buFont typeface="+mj-lt"/>
              <a:buAutoNum type="alphaUcPeriod"/>
            </a:pPr>
            <a:r>
              <a:rPr lang="en-US" sz="3600" b="1" dirty="0" smtClean="0">
                <a:solidFill>
                  <a:schemeClr val="tx1"/>
                </a:solidFill>
              </a:rPr>
              <a:t>Recycling.xls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45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828800"/>
          </a:xfrm>
        </p:spPr>
        <p:txBody>
          <a:bodyPr/>
          <a:lstStyle/>
          <a:p>
            <a:r>
              <a:rPr lang="en-US" dirty="0" smtClean="0"/>
              <a:t>Which file extension would open a PowerPoint Document?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lphaUcPeriod"/>
            </a:pPr>
            <a:r>
              <a:rPr lang="en-US" sz="3600" b="1" dirty="0" smtClean="0">
                <a:solidFill>
                  <a:schemeClr val="tx1"/>
                </a:solidFill>
              </a:rPr>
              <a:t>Recycling.ppt</a:t>
            </a:r>
          </a:p>
          <a:p>
            <a:pPr marL="457200" indent="-457200">
              <a:lnSpc>
                <a:spcPct val="200000"/>
              </a:lnSpc>
              <a:buFont typeface="+mj-lt"/>
              <a:buAutoNum type="alphaUcPeriod"/>
            </a:pPr>
            <a:r>
              <a:rPr lang="en-US" sz="3600" b="1" dirty="0" smtClean="0">
                <a:solidFill>
                  <a:schemeClr val="tx1"/>
                </a:solidFill>
              </a:rPr>
              <a:t>Recycling.doc</a:t>
            </a:r>
          </a:p>
          <a:p>
            <a:pPr marL="457200" indent="-457200">
              <a:lnSpc>
                <a:spcPct val="200000"/>
              </a:lnSpc>
              <a:buFont typeface="+mj-lt"/>
              <a:buAutoNum type="alphaUcPeriod"/>
            </a:pPr>
            <a:r>
              <a:rPr lang="en-US" sz="3600" b="1" dirty="0" smtClean="0">
                <a:solidFill>
                  <a:schemeClr val="tx1"/>
                </a:solidFill>
              </a:rPr>
              <a:t>Recycling.xls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0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447</TotalTime>
  <Words>705</Words>
  <Application>Microsoft Office PowerPoint</Application>
  <PresentationFormat>On-screen Show (4:3)</PresentationFormat>
  <Paragraphs>87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Executive</vt:lpstr>
      <vt:lpstr>Day 11 Review </vt:lpstr>
      <vt:lpstr>Where would I click to send an email?</vt:lpstr>
      <vt:lpstr>What program does this Icon open?</vt:lpstr>
      <vt:lpstr>Where is the Start menu?</vt:lpstr>
      <vt:lpstr>Where would you find the Control Panel?</vt:lpstr>
      <vt:lpstr>How many hard drives are shown below?</vt:lpstr>
      <vt:lpstr>Which icon would open Microsoft Word?</vt:lpstr>
      <vt:lpstr>Which file extension would open a Word Document?</vt:lpstr>
      <vt:lpstr>Which file extension would open a PowerPoint Document?</vt:lpstr>
      <vt:lpstr>Which file extension would open a Excel Spreadsheet?</vt:lpstr>
      <vt:lpstr>Where do I click to minimize the Window?</vt:lpstr>
      <vt:lpstr>PowerPoint Presentation</vt:lpstr>
      <vt:lpstr>Things to remember: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11 Review</dc:title>
  <dc:creator>Kayla Norman</dc:creator>
  <cp:lastModifiedBy>Kayla Norman</cp:lastModifiedBy>
  <cp:revision>19</cp:revision>
  <cp:lastPrinted>2013-04-30T14:42:27Z</cp:lastPrinted>
  <dcterms:created xsi:type="dcterms:W3CDTF">2013-03-21T18:06:07Z</dcterms:created>
  <dcterms:modified xsi:type="dcterms:W3CDTF">2014-03-06T18:36:08Z</dcterms:modified>
</cp:coreProperties>
</file>